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77" r:id="rId2"/>
    <p:sldId id="305" r:id="rId3"/>
    <p:sldId id="259" r:id="rId4"/>
    <p:sldId id="262" r:id="rId5"/>
    <p:sldId id="260" r:id="rId6"/>
    <p:sldId id="261" r:id="rId7"/>
    <p:sldId id="263" r:id="rId8"/>
    <p:sldId id="278" r:id="rId9"/>
    <p:sldId id="279" r:id="rId10"/>
    <p:sldId id="300" r:id="rId11"/>
    <p:sldId id="301" r:id="rId12"/>
    <p:sldId id="302" r:id="rId13"/>
    <p:sldId id="303" r:id="rId14"/>
    <p:sldId id="304" r:id="rId15"/>
    <p:sldId id="281" r:id="rId16"/>
    <p:sldId id="282" r:id="rId17"/>
    <p:sldId id="283" r:id="rId18"/>
    <p:sldId id="306" r:id="rId19"/>
    <p:sldId id="284" r:id="rId20"/>
    <p:sldId id="285" r:id="rId21"/>
    <p:sldId id="286" r:id="rId22"/>
    <p:sldId id="288" r:id="rId23"/>
    <p:sldId id="289" r:id="rId24"/>
    <p:sldId id="290" r:id="rId25"/>
    <p:sldId id="292" r:id="rId26"/>
    <p:sldId id="293" r:id="rId27"/>
    <p:sldId id="307" r:id="rId28"/>
    <p:sldId id="294" r:id="rId29"/>
    <p:sldId id="308" r:id="rId30"/>
    <p:sldId id="295" r:id="rId31"/>
    <p:sldId id="296" r:id="rId32"/>
    <p:sldId id="297" r:id="rId33"/>
    <p:sldId id="264" r:id="rId34"/>
    <p:sldId id="265" r:id="rId35"/>
    <p:sldId id="299" r:id="rId36"/>
    <p:sldId id="266" r:id="rId37"/>
    <p:sldId id="269" r:id="rId38"/>
    <p:sldId id="270" r:id="rId39"/>
    <p:sldId id="271" r:id="rId40"/>
    <p:sldId id="272" r:id="rId41"/>
    <p:sldId id="273" r:id="rId42"/>
    <p:sldId id="274" r:id="rId43"/>
    <p:sldId id="275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34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C008B6-0C20-423F-A02D-CB3BD15DBF36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8B9295-9710-40D8-A356-A6972E77A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93424F-0965-4718-BCE6-587296BE4D9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BE6CFD-78F2-42D2-AF30-8535751407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B3231E96-EBE5-4EC4-AEAB-AE031AAAF67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608EDC-ADBF-4683-8D0F-9059694D2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73BE5-9516-49CA-8A03-E91A09E73F9B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2761-CCBB-4E0D-BA12-6A4B801F1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B2E8-8013-48A6-A321-5EC894E826E6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9B69-9ED6-42E7-87D5-D0AA100FA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363D-B417-45F3-B423-70AAA07D913D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7AC24-81BE-412B-8E96-E2BD4EA54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BBC0-34BF-42F6-B9BF-B377E768019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CAE96-43D8-48D2-BFB4-D7EA7FEB8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B44E0-4308-4C30-8320-02008A8934AC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CD0F-58F3-4729-8023-778AAC38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22D4D-9D97-4083-9153-9BAF039DC11F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BCFA4E9-728E-4262-8FB3-220ED6B77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3CCBC-5C4C-4BA0-9193-8BF628D0D4EB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1027-6C26-47D6-9AE7-3FABD473E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2346C-2FA2-4A86-9B3B-9A1F373269FE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9D4B-5D58-4056-9811-DB3EE3C1E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91558BE-52E0-45E9-BE34-C6EE56019FF9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2BAE572-507D-4C28-B924-93E44FB67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C526FC1-B49D-4741-B11B-EACB7ACACA23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C1415AB8-8AC2-4967-827F-6414EDFB4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F2BF8C-079C-4541-8AFB-CECC481079C6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3130D1-6994-4D17-91EF-D34656287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1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ransition>
    <p:circle/>
  </p:transition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55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Georgia" pitchFamily="18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Georgia" pitchFamily="18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Georgia" pitchFamily="18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Georgia" pitchFamily="18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Georgia" pitchFamily="18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Georgia" pitchFamily="18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Georgia" pitchFamily="18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9553"/>
          </a:solidFill>
          <a:latin typeface="Georgia" pitchFamily="18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4AB89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4572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571472" y="1000108"/>
            <a:ext cx="8066632" cy="150810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PERAWATAN</a:t>
            </a:r>
            <a:r>
              <a:rPr lang="en-US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ENDOTRACHEAL TUBE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DAN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TRACHEOSTOMY TUBE</a:t>
            </a:r>
            <a:endParaRPr 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4546" y="4643446"/>
            <a:ext cx="472918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DANARSO,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s.kep.ns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Macam-macam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Pipa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Tracheostomi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437563" cy="4572000"/>
          </a:xfrm>
        </p:spPr>
        <p:txBody>
          <a:bodyPr>
            <a:normAutofit fontScale="70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err="1" smtClean="0"/>
              <a:t>Bahan</a:t>
            </a:r>
            <a:r>
              <a:rPr lang="en-US" dirty="0" smtClean="0"/>
              <a:t>: </a:t>
            </a:r>
            <a:r>
              <a:rPr lang="en-US" i="1" dirty="0" err="1" smtClean="0"/>
              <a:t>semiflexible</a:t>
            </a:r>
            <a:r>
              <a:rPr lang="en-US" i="1" dirty="0" smtClean="0"/>
              <a:t> plastic, rigid</a:t>
            </a:r>
            <a:r>
              <a:rPr lang="en-US" dirty="0" smtClean="0"/>
              <a:t> </a:t>
            </a:r>
            <a:r>
              <a:rPr lang="en-US" i="1" dirty="0" smtClean="0"/>
              <a:t>plastic, metal.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bagiannya</a:t>
            </a:r>
            <a:r>
              <a:rPr lang="en-US" dirty="0" smtClean="0"/>
              <a:t> :</a:t>
            </a:r>
            <a:r>
              <a:rPr lang="en-US" i="1" dirty="0" smtClean="0"/>
              <a:t>single </a:t>
            </a:r>
            <a:r>
              <a:rPr lang="en-US" i="1" dirty="0" err="1" smtClean="0"/>
              <a:t>cannula</a:t>
            </a:r>
            <a:r>
              <a:rPr lang="en-US" dirty="0" smtClean="0"/>
              <a:t> ,</a:t>
            </a:r>
            <a:r>
              <a:rPr lang="en-US" i="1" dirty="0" smtClean="0"/>
              <a:t>double </a:t>
            </a:r>
            <a:r>
              <a:rPr lang="en-US" i="1" dirty="0" err="1" smtClean="0"/>
              <a:t>cannula</a:t>
            </a:r>
            <a:endParaRPr lang="en-US" i="1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i="1" dirty="0" smtClean="0"/>
              <a:t>Cuff </a:t>
            </a:r>
            <a:r>
              <a:rPr lang="en-US" i="1" dirty="0" err="1" smtClean="0"/>
              <a:t>dan</a:t>
            </a:r>
            <a:r>
              <a:rPr lang="en-US" i="1" dirty="0" smtClean="0"/>
              <a:t> non-cuff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trakheostomi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endParaRPr lang="en-US" dirty="0" smtClean="0"/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kelengkungan</a:t>
            </a:r>
            <a:r>
              <a:rPr lang="en-US" dirty="0" smtClean="0"/>
              <a:t> </a:t>
            </a:r>
            <a:r>
              <a:rPr lang="en-US" dirty="0" err="1" smtClean="0"/>
              <a:t>kurvanya</a:t>
            </a:r>
            <a:r>
              <a:rPr lang="en-US" dirty="0" smtClean="0"/>
              <a:t>. 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kelengkungannya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50 </a:t>
            </a:r>
            <a:r>
              <a:rPr lang="en-US" dirty="0" err="1" smtClean="0"/>
              <a:t>sampai</a:t>
            </a:r>
            <a:r>
              <a:rPr lang="en-US" dirty="0" smtClean="0"/>
              <a:t> 90 </a:t>
            </a:r>
            <a:r>
              <a:rPr lang="en-US" dirty="0" err="1" smtClean="0"/>
              <a:t>derajat</a:t>
            </a:r>
            <a:r>
              <a:rPr lang="en-US" dirty="0" smtClean="0"/>
              <a:t>. 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trakheostomi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Diameter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trakheostomi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trachea. 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Diameter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trakheostomi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mukosa</a:t>
            </a:r>
            <a:r>
              <a:rPr lang="en-US" dirty="0" smtClean="0"/>
              <a:t> 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dinding</a:t>
            </a:r>
            <a:r>
              <a:rPr lang="en-US" dirty="0" smtClean="0"/>
              <a:t> trachea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nekrosis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diameter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trakheostomi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399032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KOMPLIKASI PEMAKAIAN PIPA TRAKHEOSTOMI</a:t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4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err="1" smtClean="0"/>
              <a:t>Nekrosis</a:t>
            </a:r>
            <a:r>
              <a:rPr lang="en-US" b="1" dirty="0" smtClean="0"/>
              <a:t> </a:t>
            </a:r>
            <a:r>
              <a:rPr lang="en-US" b="1" dirty="0" err="1" smtClean="0"/>
              <a:t>Dinding</a:t>
            </a:r>
            <a:r>
              <a:rPr lang="en-US" b="1" dirty="0" smtClean="0"/>
              <a:t> </a:t>
            </a:r>
            <a:r>
              <a:rPr lang="en-US" b="1" dirty="0" err="1" smtClean="0"/>
              <a:t>Trakhea</a:t>
            </a:r>
            <a:r>
              <a:rPr lang="en-US" b="1" dirty="0" smtClean="0"/>
              <a:t> (Tracheal Wall Necrosis)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err="1" smtClean="0"/>
              <a:t>Dilatasi</a:t>
            </a:r>
            <a:r>
              <a:rPr lang="en-US" b="1" dirty="0" smtClean="0"/>
              <a:t> </a:t>
            </a:r>
            <a:r>
              <a:rPr lang="en-US" b="1" dirty="0" err="1" smtClean="0"/>
              <a:t>Trakhea</a:t>
            </a:r>
            <a:r>
              <a:rPr lang="en-US" b="1" dirty="0" smtClean="0"/>
              <a:t> (Tracheal Dilatation)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smtClean="0"/>
              <a:t> </a:t>
            </a:r>
            <a:r>
              <a:rPr lang="en-US" b="1" dirty="0" err="1" smtClean="0"/>
              <a:t>Stenosis</a:t>
            </a:r>
            <a:r>
              <a:rPr lang="en-US" b="1" dirty="0" smtClean="0"/>
              <a:t> </a:t>
            </a:r>
            <a:r>
              <a:rPr lang="en-US" b="1" dirty="0" err="1" smtClean="0"/>
              <a:t>Trakhea</a:t>
            </a:r>
            <a:r>
              <a:rPr lang="en-US" b="1" dirty="0" smtClean="0"/>
              <a:t> (Tracheal </a:t>
            </a:r>
            <a:r>
              <a:rPr lang="en-US" b="1" dirty="0" err="1" smtClean="0"/>
              <a:t>Stenosis</a:t>
            </a:r>
            <a:r>
              <a:rPr lang="en-US" b="1" dirty="0" smtClean="0"/>
              <a:t>)</a:t>
            </a:r>
            <a:r>
              <a:rPr lang="en-US" dirty="0" smtClean="0"/>
              <a:t>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err="1" smtClean="0"/>
              <a:t>Sumbatan</a:t>
            </a:r>
            <a:r>
              <a:rPr lang="en-US" b="1" dirty="0" smtClean="0"/>
              <a:t> </a:t>
            </a:r>
            <a:r>
              <a:rPr lang="en-US" b="1" dirty="0" err="1" smtClean="0"/>
              <a:t>Jalan</a:t>
            </a:r>
            <a:r>
              <a:rPr lang="en-US" b="1" dirty="0" smtClean="0"/>
              <a:t> </a:t>
            </a:r>
            <a:r>
              <a:rPr lang="en-US" b="1" dirty="0" err="1" smtClean="0"/>
              <a:t>Nafas</a:t>
            </a:r>
            <a:r>
              <a:rPr lang="en-US" b="1" dirty="0" smtClean="0"/>
              <a:t> (Airway Obstruction)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err="1" smtClean="0"/>
              <a:t>Infeksi</a:t>
            </a:r>
            <a:r>
              <a:rPr lang="en-US" b="1" dirty="0" smtClean="0"/>
              <a:t> (Infection)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Trakheostomi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a.       </a:t>
            </a:r>
            <a:r>
              <a:rPr lang="en-US" dirty="0" err="1" smtClean="0"/>
              <a:t>Pemintasan</a:t>
            </a:r>
            <a:r>
              <a:rPr lang="en-US" dirty="0" smtClean="0"/>
              <a:t> system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penyaringan</a:t>
            </a:r>
            <a:r>
              <a:rPr lang="en-US" dirty="0" smtClean="0"/>
              <a:t>, </a:t>
            </a:r>
            <a:r>
              <a:rPr lang="en-US" dirty="0" err="1" smtClean="0"/>
              <a:t>penghangatan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   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pelembaban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)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b.      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i="1" dirty="0" err="1" smtClean="0"/>
              <a:t>mucociliary</a:t>
            </a:r>
            <a:r>
              <a:rPr lang="en-US" i="1" dirty="0" smtClean="0"/>
              <a:t> transport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batuk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 secret.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Organisme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Pseudomonas</a:t>
            </a:r>
            <a:r>
              <a:rPr lang="en-US" dirty="0" smtClean="0"/>
              <a:t> </a:t>
            </a:r>
            <a:r>
              <a:rPr lang="en-US" i="1" dirty="0" err="1" smtClean="0"/>
              <a:t>aeruginosa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gram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smtClean="0"/>
              <a:t>     </a:t>
            </a:r>
            <a:r>
              <a:rPr lang="en-US" b="1" dirty="0" err="1" smtClean="0"/>
              <a:t>Dekanulasi</a:t>
            </a:r>
            <a:r>
              <a:rPr lang="en-US" b="1" dirty="0" smtClean="0"/>
              <a:t> (Tube Removal)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 smtClean="0"/>
              <a:t>     </a:t>
            </a:r>
            <a:r>
              <a:rPr lang="en-US" b="1" dirty="0" err="1" smtClean="0"/>
              <a:t>Emfisema</a:t>
            </a:r>
            <a:r>
              <a:rPr lang="en-US" b="1" dirty="0" smtClean="0"/>
              <a:t> </a:t>
            </a:r>
            <a:r>
              <a:rPr lang="en-US" b="1" dirty="0" err="1" smtClean="0"/>
              <a:t>Subkutan</a:t>
            </a:r>
            <a:r>
              <a:rPr lang="en-US" b="1" dirty="0" smtClean="0"/>
              <a:t> (Subcutaneous Emphysema)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Perawatan</a:t>
            </a: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…..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post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trakheostomi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Pertahankan</a:t>
            </a:r>
            <a:r>
              <a:rPr lang="en-US" dirty="0" smtClean="0"/>
              <a:t> </a:t>
            </a:r>
            <a:r>
              <a:rPr lang="en-US" dirty="0" err="1" smtClean="0"/>
              <a:t>kepatenan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humidifikasi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trakheostomi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penghisapan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(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penghisapan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auskultasi</a:t>
            </a:r>
            <a:r>
              <a:rPr lang="en-US" dirty="0" smtClean="0"/>
              <a:t> dada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jam). </a:t>
            </a:r>
            <a:r>
              <a:rPr lang="en-US" dirty="0" err="1" smtClean="0"/>
              <a:t>Penghisapan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 </a:t>
            </a:r>
            <a:r>
              <a:rPr lang="en-US" dirty="0" err="1" smtClean="0"/>
              <a:t>krekels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ronkhi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jaln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tekhnik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penghisapan</a:t>
            </a:r>
            <a:r>
              <a:rPr lang="en-US" dirty="0" smtClean="0"/>
              <a:t>.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penghisapan</a:t>
            </a:r>
            <a:r>
              <a:rPr lang="en-US" dirty="0" smtClean="0"/>
              <a:t> </a:t>
            </a:r>
            <a:r>
              <a:rPr lang="en-US" dirty="0" err="1" smtClean="0"/>
              <a:t>hiperoksigenasikan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hiperinflasikan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Bersihkan</a:t>
            </a:r>
            <a:r>
              <a:rPr lang="en-US" dirty="0" smtClean="0"/>
              <a:t> </a:t>
            </a:r>
            <a:r>
              <a:rPr lang="en-US" i="1" dirty="0" smtClean="0"/>
              <a:t>inner </a:t>
            </a:r>
            <a:r>
              <a:rPr lang="en-US" i="1" dirty="0" err="1" smtClean="0"/>
              <a:t>cannula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 </a:t>
            </a:r>
            <a:r>
              <a:rPr lang="en-US" dirty="0" err="1" smtClean="0"/>
              <a:t>setiap</a:t>
            </a:r>
            <a:r>
              <a:rPr lang="en-US" dirty="0" smtClean="0"/>
              <a:t> 2 – 4 jam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penyumbatan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tenun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membalikkan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trakheostomi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resusitator</a:t>
            </a:r>
            <a:r>
              <a:rPr lang="en-US" dirty="0" smtClean="0"/>
              <a:t> </a:t>
            </a:r>
            <a:r>
              <a:rPr lang="en-US" dirty="0" err="1" smtClean="0"/>
              <a:t>genggam</a:t>
            </a:r>
            <a:r>
              <a:rPr lang="en-US" dirty="0" smtClean="0"/>
              <a:t>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9738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Lanjutan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……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454650"/>
          </a:xfrm>
        </p:spPr>
        <p:txBody>
          <a:bodyPr>
            <a:normAutofit fontScale="70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</a:t>
            </a:r>
            <a:r>
              <a:rPr lang="en-US" dirty="0" err="1" smtClean="0"/>
              <a:t>Tinggikan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45</a:t>
            </a:r>
            <a:r>
              <a:rPr lang="en-US" baseline="30000" dirty="0" smtClean="0"/>
              <a:t>0</a:t>
            </a:r>
            <a:r>
              <a:rPr lang="en-US" dirty="0" smtClean="0"/>
              <a:t>- 60</a:t>
            </a:r>
            <a:r>
              <a:rPr lang="en-US" baseline="30000" dirty="0" smtClean="0"/>
              <a:t>0</a:t>
            </a:r>
            <a:r>
              <a:rPr lang="en-US" dirty="0" smtClean="0"/>
              <a:t> ; </a:t>
            </a:r>
            <a:r>
              <a:rPr lang="en-US" dirty="0" err="1" smtClean="0"/>
              <a:t>cegah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fleksi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; </a:t>
            </a:r>
            <a:r>
              <a:rPr lang="en-US" dirty="0" err="1" smtClean="0"/>
              <a:t>lihat</a:t>
            </a:r>
            <a:r>
              <a:rPr lang="en-US" dirty="0" smtClean="0"/>
              <a:t> standard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trakheostomi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balon</a:t>
            </a:r>
            <a:r>
              <a:rPr lang="en-US" dirty="0" smtClean="0"/>
              <a:t> </a:t>
            </a:r>
            <a:r>
              <a:rPr lang="en-US" i="1" dirty="0" smtClean="0"/>
              <a:t>(cuffed</a:t>
            </a:r>
            <a:r>
              <a:rPr lang="en-US" dirty="0" smtClean="0"/>
              <a:t> </a:t>
            </a:r>
            <a:r>
              <a:rPr lang="en-US" i="1" dirty="0" err="1" smtClean="0"/>
              <a:t>tracheostomy</a:t>
            </a:r>
            <a:r>
              <a:rPr lang="en-US" i="1" dirty="0" smtClean="0"/>
              <a:t> tube):</a:t>
            </a:r>
            <a:r>
              <a:rPr lang="en-US" dirty="0" err="1" smtClean="0"/>
              <a:t>Pertahankan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balon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Auskultasi</a:t>
            </a:r>
            <a:r>
              <a:rPr lang="en-US" dirty="0" smtClean="0"/>
              <a:t> dada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2- 4 jam; </a:t>
            </a:r>
            <a:r>
              <a:rPr lang="en-US" dirty="0" err="1" smtClean="0"/>
              <a:t>laporkan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menghilang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Pantau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nadi</a:t>
            </a:r>
            <a:r>
              <a:rPr lang="en-US" dirty="0" smtClean="0"/>
              <a:t>,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4 jam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Kaji</a:t>
            </a:r>
            <a:r>
              <a:rPr lang="en-US" dirty="0" smtClean="0"/>
              <a:t> stoma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2 – 4 jam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; </a:t>
            </a:r>
            <a:r>
              <a:rPr lang="en-US" dirty="0" err="1" smtClean="0"/>
              <a:t>laporkan</a:t>
            </a:r>
            <a:r>
              <a:rPr lang="en-US" dirty="0" smtClean="0"/>
              <a:t>                         </a:t>
            </a:r>
            <a:r>
              <a:rPr lang="en-US" dirty="0" err="1" smtClean="0"/>
              <a:t>rembesan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, </a:t>
            </a:r>
            <a:r>
              <a:rPr lang="en-US" dirty="0" err="1" smtClean="0"/>
              <a:t>emfisema</a:t>
            </a:r>
            <a:r>
              <a:rPr lang="en-US" dirty="0" smtClean="0"/>
              <a:t> </a:t>
            </a:r>
            <a:r>
              <a:rPr lang="en-US" dirty="0" err="1" smtClean="0"/>
              <a:t>subkutan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Ajarkan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bantu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berbalik</a:t>
            </a:r>
            <a:r>
              <a:rPr lang="en-US" dirty="0" smtClean="0"/>
              <a:t>, </a:t>
            </a:r>
            <a:r>
              <a:rPr lang="en-US" dirty="0" err="1" smtClean="0"/>
              <a:t>batuk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2 jam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5500687"/>
          </a:xfrm>
        </p:spPr>
        <p:txBody>
          <a:bodyPr>
            <a:normAutofit fontScale="6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Tetapkan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·         </a:t>
            </a:r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Magic Slate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·         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“</a:t>
            </a:r>
            <a:r>
              <a:rPr lang="en-US" dirty="0" err="1" smtClean="0"/>
              <a:t>ya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	“</a:t>
            </a:r>
            <a:r>
              <a:rPr lang="en-US" dirty="0" err="1" smtClean="0"/>
              <a:t>tidak</a:t>
            </a:r>
            <a:r>
              <a:rPr lang="en-US" dirty="0" smtClean="0"/>
              <a:t>”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·        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;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	 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·         Baca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·        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-	  </a:t>
            </a:r>
            <a:r>
              <a:rPr lang="en-US" dirty="0" err="1" smtClean="0"/>
              <a:t>perasaannya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terdekat</a:t>
            </a:r>
            <a:r>
              <a:rPr lang="en-US" dirty="0" smtClean="0"/>
              <a:t>; Bantu </a:t>
            </a:r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mengucilkan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Tetaplah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pemanggil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Atasi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kehabisan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ketidakberdayaan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PERAWATAN KULIT SEKITAR TRACHEOSTOMI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mtClean="0"/>
              <a:t>Adalah membersihkan kulit disekitar lubang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tracheostomy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" pitchFamily="2" charset="2"/>
              <a:buChar char="q"/>
            </a:pPr>
            <a:r>
              <a:rPr lang="en-US" smtClean="0"/>
              <a:t>Itu harus dilakukan setiap pagi dan sore hari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" pitchFamily="2" charset="2"/>
              <a:buChar char="q"/>
            </a:pPr>
            <a:r>
              <a:rPr lang="en-US" smtClean="0"/>
              <a:t>Bisa dilakukan lebih sering bila kulit lembab,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adanya infeksi dan kemerahan</a:t>
            </a:r>
          </a:p>
          <a:p>
            <a:endParaRPr lang="en-US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Prosedur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membersihkan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kulit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sekitar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tracheostomi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:</a:t>
            </a:r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APD (</a:t>
            </a:r>
            <a:r>
              <a:rPr lang="en-US" dirty="0" err="1" smtClean="0"/>
              <a:t>sarung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masker)</a:t>
            </a:r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Handuk</a:t>
            </a:r>
            <a:r>
              <a:rPr lang="en-US" dirty="0" smtClean="0"/>
              <a:t>/</a:t>
            </a:r>
            <a:r>
              <a:rPr lang="en-US" dirty="0" err="1" smtClean="0"/>
              <a:t>pengalas</a:t>
            </a:r>
            <a:endParaRPr lang="en-US" dirty="0" smtClean="0"/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Kateter</a:t>
            </a:r>
            <a:r>
              <a:rPr lang="en-US" dirty="0" smtClean="0"/>
              <a:t> suction</a:t>
            </a:r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Set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balutan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endParaRPr lang="en-US" dirty="0" smtClean="0"/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Chlorhexidine</a:t>
            </a:r>
            <a:r>
              <a:rPr lang="en-US" dirty="0" smtClean="0"/>
              <a:t> 2%</a:t>
            </a:r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NaCl</a:t>
            </a:r>
            <a:r>
              <a:rPr lang="en-US" dirty="0" smtClean="0"/>
              <a:t> 0,9%</a:t>
            </a:r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Bengkok</a:t>
            </a:r>
            <a:endParaRPr lang="en-US" dirty="0" smtClean="0"/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Sikat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Plester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pengikat</a:t>
            </a:r>
            <a:r>
              <a:rPr lang="en-US" dirty="0" smtClean="0"/>
              <a:t> </a:t>
            </a:r>
            <a:r>
              <a:rPr lang="en-US" dirty="0" err="1" smtClean="0"/>
              <a:t>trakeostomi</a:t>
            </a:r>
            <a:endParaRPr lang="en-US" dirty="0" smtClean="0"/>
          </a:p>
          <a:p>
            <a:pPr marL="457200" indent="-4572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Gunting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883275"/>
          </a:xfrm>
        </p:spPr>
        <p:txBody>
          <a:bodyPr>
            <a:normAutofit/>
          </a:bodyPr>
          <a:lstStyle/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Cuci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,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APD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penghisapan</a:t>
            </a:r>
            <a:r>
              <a:rPr lang="en-US" sz="2400" dirty="0" smtClean="0"/>
              <a:t> </a:t>
            </a:r>
            <a:r>
              <a:rPr lang="en-US" sz="2400" dirty="0" err="1" smtClean="0"/>
              <a:t>sekret</a:t>
            </a:r>
            <a:r>
              <a:rPr lang="en-US" sz="2400" dirty="0" smtClean="0"/>
              <a:t> </a:t>
            </a:r>
            <a:r>
              <a:rPr lang="en-US" sz="2400" dirty="0" err="1" smtClean="0"/>
              <a:t>jln</a:t>
            </a:r>
            <a:r>
              <a:rPr lang="en-US" sz="2400" dirty="0" smtClean="0"/>
              <a:t> </a:t>
            </a:r>
            <a:r>
              <a:rPr lang="en-US" sz="2400" dirty="0" err="1" smtClean="0"/>
              <a:t>napas</a:t>
            </a:r>
            <a:endParaRPr lang="en-US" sz="2400" dirty="0" smtClean="0"/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Lepaskan</a:t>
            </a:r>
            <a:r>
              <a:rPr lang="en-US" sz="2400" dirty="0" smtClean="0"/>
              <a:t> </a:t>
            </a:r>
            <a:r>
              <a:rPr lang="en-US" sz="2400" dirty="0" err="1" smtClean="0"/>
              <a:t>kassa</a:t>
            </a:r>
            <a:r>
              <a:rPr lang="en-US" sz="2400" dirty="0" smtClean="0"/>
              <a:t> </a:t>
            </a:r>
            <a:r>
              <a:rPr lang="en-US" sz="2400" dirty="0" err="1" smtClean="0"/>
              <a:t>penutup</a:t>
            </a:r>
            <a:r>
              <a:rPr lang="en-US" sz="2400" dirty="0" smtClean="0"/>
              <a:t> </a:t>
            </a:r>
            <a:r>
              <a:rPr lang="en-US" sz="2400" dirty="0" err="1" smtClean="0"/>
              <a:t>luka</a:t>
            </a:r>
            <a:r>
              <a:rPr lang="en-US" sz="2400" dirty="0" smtClean="0"/>
              <a:t> </a:t>
            </a:r>
            <a:r>
              <a:rPr lang="en-US" sz="2400" dirty="0" err="1" smtClean="0"/>
              <a:t>tracheostomi</a:t>
            </a:r>
            <a:r>
              <a:rPr lang="en-US" sz="2400" dirty="0" smtClean="0"/>
              <a:t>,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lepaskan</a:t>
            </a:r>
            <a:r>
              <a:rPr lang="en-US" sz="2400" dirty="0" smtClean="0"/>
              <a:t> </a:t>
            </a:r>
            <a:r>
              <a:rPr lang="en-US" sz="2400" dirty="0" err="1" smtClean="0"/>
              <a:t>sarung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endParaRPr lang="en-US" sz="2400" dirty="0" smtClean="0"/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Siapkan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 </a:t>
            </a:r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endParaRPr lang="en-US" sz="2400" dirty="0" smtClean="0"/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Lepaskan</a:t>
            </a:r>
            <a:r>
              <a:rPr lang="en-US" sz="2400" dirty="0" smtClean="0"/>
              <a:t> </a:t>
            </a:r>
            <a:r>
              <a:rPr lang="en-US" sz="2400" dirty="0" err="1" smtClean="0"/>
              <a:t>kanul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direndam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bengkok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cairan</a:t>
            </a:r>
            <a:r>
              <a:rPr lang="en-US" sz="2400" dirty="0" smtClean="0"/>
              <a:t> </a:t>
            </a:r>
            <a:r>
              <a:rPr lang="en-US" sz="2400" dirty="0" err="1" smtClean="0"/>
              <a:t>NaCl</a:t>
            </a:r>
            <a:r>
              <a:rPr lang="en-US" sz="2400" dirty="0" smtClean="0"/>
              <a:t> 0,9%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tes</a:t>
            </a:r>
            <a:r>
              <a:rPr lang="en-US" sz="2400" dirty="0" smtClean="0"/>
              <a:t> </a:t>
            </a:r>
            <a:r>
              <a:rPr lang="en-US" sz="2400" dirty="0" err="1" smtClean="0"/>
              <a:t>patensi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en-US" sz="2400" dirty="0" err="1" smtClean="0"/>
              <a:t>napas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kassa</a:t>
            </a:r>
            <a:r>
              <a:rPr lang="en-US" sz="2400" dirty="0" smtClean="0"/>
              <a:t> </a:t>
            </a:r>
            <a:r>
              <a:rPr lang="en-US" sz="2400" dirty="0" err="1" smtClean="0"/>
              <a:t>steril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NaCl</a:t>
            </a:r>
            <a:r>
              <a:rPr lang="en-US" sz="2400" dirty="0" smtClean="0"/>
              <a:t> 0,9% </a:t>
            </a:r>
            <a:r>
              <a:rPr lang="en-US" sz="2400" dirty="0" err="1" smtClean="0"/>
              <a:t>bersihkan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kanul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stoma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sekeliling</a:t>
            </a:r>
            <a:r>
              <a:rPr lang="en-US" sz="2400" dirty="0" smtClean="0"/>
              <a:t> stoma. </a:t>
            </a:r>
            <a:r>
              <a:rPr lang="en-US" sz="2400" dirty="0" err="1" smtClean="0"/>
              <a:t>Bersihkan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melingkar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Keringkan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kassa</a:t>
            </a:r>
            <a:r>
              <a:rPr lang="en-US" sz="2400" dirty="0" smtClean="0"/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4438"/>
            <a:ext cx="8229600" cy="4572000"/>
          </a:xfrm>
        </p:spPr>
        <p:txBody>
          <a:bodyPr>
            <a:normAutofit fontScale="6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</a:t>
            </a:r>
            <a:r>
              <a:rPr lang="en-US" sz="3200" dirty="0" err="1" smtClean="0"/>
              <a:t>Bersihkan</a:t>
            </a:r>
            <a:r>
              <a:rPr lang="en-US" sz="3200" dirty="0" smtClean="0"/>
              <a:t> inner </a:t>
            </a:r>
            <a:r>
              <a:rPr lang="en-US" sz="3200" dirty="0" err="1" smtClean="0"/>
              <a:t>kanul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NaCl</a:t>
            </a:r>
            <a:r>
              <a:rPr lang="en-US" sz="3200" dirty="0" smtClean="0"/>
              <a:t> 0,9%, </a:t>
            </a:r>
            <a:r>
              <a:rPr lang="en-US" sz="3200" dirty="0" err="1" smtClean="0"/>
              <a:t>gunakan</a:t>
            </a:r>
            <a:r>
              <a:rPr lang="en-US" sz="3200" dirty="0" smtClean="0"/>
              <a:t>  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</a:t>
            </a:r>
            <a:r>
              <a:rPr lang="en-US" sz="3200" dirty="0" err="1" smtClean="0"/>
              <a:t>sikat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melepaskan</a:t>
            </a:r>
            <a:r>
              <a:rPr lang="en-US" sz="3200" dirty="0" smtClean="0"/>
              <a:t> </a:t>
            </a:r>
            <a:r>
              <a:rPr lang="en-US" sz="3200" dirty="0" err="1" smtClean="0"/>
              <a:t>sekret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menempel</a:t>
            </a:r>
            <a:r>
              <a:rPr lang="en-US" sz="32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Keringkan</a:t>
            </a:r>
            <a:r>
              <a:rPr lang="en-US" sz="3200" dirty="0" smtClean="0"/>
              <a:t> inner </a:t>
            </a:r>
            <a:r>
              <a:rPr lang="en-US" sz="3200" dirty="0" err="1" smtClean="0"/>
              <a:t>kanul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kassa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dibasahi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CHG 2%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Pasang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inner </a:t>
            </a:r>
            <a:r>
              <a:rPr lang="en-US" sz="3200" dirty="0" err="1" smtClean="0"/>
              <a:t>canul</a:t>
            </a:r>
            <a:r>
              <a:rPr lang="en-US" sz="3200" dirty="0" smtClean="0"/>
              <a:t> dg </a:t>
            </a:r>
            <a:r>
              <a:rPr lang="en-US" sz="3200" dirty="0" err="1" smtClean="0"/>
              <a:t>tepat</a:t>
            </a:r>
            <a:endParaRPr lang="en-US" sz="32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Segera</a:t>
            </a:r>
            <a:r>
              <a:rPr lang="en-US" sz="3200" dirty="0" smtClean="0"/>
              <a:t> </a:t>
            </a:r>
            <a:r>
              <a:rPr lang="en-US" sz="3200" dirty="0" err="1" smtClean="0"/>
              <a:t>pasang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oksigen</a:t>
            </a:r>
            <a:endParaRPr lang="en-US" sz="32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penggantian</a:t>
            </a:r>
            <a:r>
              <a:rPr lang="en-US" sz="3200" dirty="0" smtClean="0"/>
              <a:t> </a:t>
            </a:r>
            <a:r>
              <a:rPr lang="en-US" sz="3200" dirty="0" err="1" smtClean="0"/>
              <a:t>tali</a:t>
            </a:r>
            <a:r>
              <a:rPr lang="en-US" sz="3200" dirty="0" smtClean="0"/>
              <a:t> </a:t>
            </a:r>
            <a:r>
              <a:rPr lang="en-US" sz="3200" dirty="0" err="1" smtClean="0"/>
              <a:t>pengikat</a:t>
            </a:r>
            <a:r>
              <a:rPr lang="en-US" sz="3200" dirty="0" smtClean="0"/>
              <a:t> TT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Tempatkan</a:t>
            </a:r>
            <a:r>
              <a:rPr lang="en-US" sz="3200" dirty="0" smtClean="0"/>
              <a:t> </a:t>
            </a:r>
            <a:r>
              <a:rPr lang="en-US" sz="3200" dirty="0" err="1" smtClean="0"/>
              <a:t>kassa</a:t>
            </a:r>
            <a:r>
              <a:rPr lang="en-US" sz="3200" dirty="0" smtClean="0"/>
              <a:t> </a:t>
            </a:r>
            <a:r>
              <a:rPr lang="en-US" sz="3200" dirty="0" err="1" smtClean="0"/>
              <a:t>steril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menutup</a:t>
            </a:r>
            <a:r>
              <a:rPr lang="en-US" sz="3200" dirty="0" smtClean="0"/>
              <a:t> stoma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disepanjang</a:t>
            </a:r>
            <a:r>
              <a:rPr lang="en-US" sz="3200" dirty="0" smtClean="0"/>
              <a:t> 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 </a:t>
            </a:r>
            <a:r>
              <a:rPr lang="en-US" sz="3200" dirty="0" err="1" smtClean="0"/>
              <a:t>pengikat</a:t>
            </a:r>
            <a:r>
              <a:rPr lang="en-US" sz="32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Rapikan</a:t>
            </a:r>
            <a:r>
              <a:rPr lang="en-US" sz="3200" dirty="0" smtClean="0"/>
              <a:t> </a:t>
            </a:r>
            <a:r>
              <a:rPr lang="en-US" sz="3200" dirty="0" err="1" smtClean="0"/>
              <a:t>pasien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brikan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nyaman</a:t>
            </a:r>
            <a:endParaRPr lang="en-US" sz="32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Lepaskan</a:t>
            </a:r>
            <a:r>
              <a:rPr lang="en-US" sz="3200" dirty="0" smtClean="0"/>
              <a:t> </a:t>
            </a:r>
            <a:r>
              <a:rPr lang="en-US" sz="3200" dirty="0" err="1" smtClean="0"/>
              <a:t>sarung</a:t>
            </a:r>
            <a:r>
              <a:rPr lang="en-US" sz="3200" dirty="0" smtClean="0"/>
              <a:t> </a:t>
            </a:r>
            <a:r>
              <a:rPr lang="en-US" sz="3200" dirty="0" err="1" smtClean="0"/>
              <a:t>tangan</a:t>
            </a:r>
            <a:endParaRPr lang="en-US" sz="32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Rapikan</a:t>
            </a:r>
            <a:r>
              <a:rPr lang="en-US" sz="3200" dirty="0" smtClean="0"/>
              <a:t> </a:t>
            </a:r>
            <a:r>
              <a:rPr lang="en-US" sz="3200" dirty="0" err="1" smtClean="0"/>
              <a:t>peralatan</a:t>
            </a:r>
            <a:endParaRPr lang="en-US" sz="32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Cuci</a:t>
            </a:r>
            <a:r>
              <a:rPr lang="en-US" sz="3200" dirty="0" smtClean="0"/>
              <a:t> </a:t>
            </a:r>
            <a:r>
              <a:rPr lang="en-US" sz="3200" dirty="0" err="1" smtClean="0"/>
              <a:t>tangan</a:t>
            </a:r>
            <a:endParaRPr lang="en-US" sz="32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   </a:t>
            </a:r>
            <a:r>
              <a:rPr lang="en-US" sz="3200" dirty="0" err="1" smtClean="0"/>
              <a:t>Dokumentasikan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ransition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PENGGANTIAN TALI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    Tali tracheostomy harus diganti setiap hari atau setiap waktu bila tali dalam kondisi basah atau kotor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Usahakan dalam melakukan penggantian dilakukan oleh dua orang , satu orang untuk memegang tubing tracheo dan satu orang untuk mengganti tali dan membersihkan.</a:t>
            </a:r>
          </a:p>
          <a:p>
            <a:endParaRPr lang="en-US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Back ground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883150"/>
          </a:xfrm>
        </p:spPr>
        <p:txBody>
          <a:bodyPr>
            <a:normAutofit fontScale="6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>
                <a:solidFill>
                  <a:srgbClr val="002060"/>
                </a:solidFill>
              </a:rPr>
              <a:t>Salah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satu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dampak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perkembangan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teknologi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kesehatan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adalah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harapan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tuntutan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masyarakat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untuk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peningkatan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kualitas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pelayanan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jaminan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mutu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dari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layanan</a:t>
            </a:r>
            <a:r>
              <a:rPr lang="en-US" sz="3200" dirty="0" smtClean="0">
                <a:solidFill>
                  <a:srgbClr val="002060"/>
                </a:solidFill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</a:rPr>
              <a:t>diberikan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Patient safety </a:t>
            </a:r>
            <a:r>
              <a:rPr lang="en-US" sz="3200" dirty="0" err="1" smtClean="0">
                <a:solidFill>
                  <a:srgbClr val="002060"/>
                </a:solidFill>
              </a:rPr>
              <a:t>menjadi</a:t>
            </a:r>
            <a:r>
              <a:rPr lang="en-US" sz="3200" dirty="0" smtClean="0">
                <a:solidFill>
                  <a:srgbClr val="002060"/>
                </a:solidFill>
              </a:rPr>
              <a:t> issue </a:t>
            </a:r>
            <a:r>
              <a:rPr lang="en-US" sz="3200" dirty="0" err="1" smtClean="0">
                <a:solidFill>
                  <a:srgbClr val="002060"/>
                </a:solidFill>
              </a:rPr>
              <a:t>utama</a:t>
            </a:r>
            <a:r>
              <a:rPr lang="en-US" sz="3200" dirty="0" smtClean="0">
                <a:solidFill>
                  <a:srgbClr val="002060"/>
                </a:solidFill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</a:rPr>
              <a:t>berdampak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pada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seluruh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tindakan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proses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pelayanan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kesehatan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>
                <a:solidFill>
                  <a:srgbClr val="002060"/>
                </a:solidFill>
              </a:rPr>
              <a:t>Dalam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hal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pelayanan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kesehatan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harus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memenuhi</a:t>
            </a:r>
            <a:r>
              <a:rPr lang="en-US" sz="3200" dirty="0" smtClean="0">
                <a:solidFill>
                  <a:srgbClr val="002060"/>
                </a:solidFill>
              </a:rPr>
              <a:t> 3 </a:t>
            </a:r>
            <a:r>
              <a:rPr lang="en-US" sz="3200" dirty="0" err="1" smtClean="0">
                <a:solidFill>
                  <a:srgbClr val="002060"/>
                </a:solidFill>
              </a:rPr>
              <a:t>elemen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penting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dalam</a:t>
            </a:r>
            <a:r>
              <a:rPr lang="en-US" sz="3200" dirty="0" smtClean="0">
                <a:solidFill>
                  <a:srgbClr val="002060"/>
                </a:solidFill>
              </a:rPr>
              <a:t> quality of care: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1. </a:t>
            </a:r>
            <a:r>
              <a:rPr lang="en-US" sz="3200" dirty="0" err="1" smtClean="0">
                <a:solidFill>
                  <a:srgbClr val="002060"/>
                </a:solidFill>
              </a:rPr>
              <a:t>strukture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kewenangan,kualifikasi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pelaksanaan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kegiatan</a:t>
            </a:r>
            <a:endParaRPr lang="en-US" sz="3200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2.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proses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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mekanisme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kegiatan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, SOP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alur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koordinasi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3.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outcame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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efek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pelayanan</a:t>
            </a:r>
            <a:endParaRPr lang="en-US" sz="3200" dirty="0" smtClean="0">
              <a:solidFill>
                <a:srgbClr val="002060"/>
              </a:solidFill>
              <a:sym typeface="Wingdings" pitchFamily="2" charset="2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Dalam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pelaksanaan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layanan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pasien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dg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tindakan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invasif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diharapkan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hasil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yg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optimal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dan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atraumatik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yg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meminimalkan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efek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tidak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sym typeface="Wingdings" pitchFamily="2" charset="2"/>
              </a:rPr>
              <a:t>diharapkan</a:t>
            </a:r>
            <a:r>
              <a:rPr lang="en-US" sz="3200" dirty="0" smtClean="0">
                <a:solidFill>
                  <a:srgbClr val="002060"/>
                </a:solidFill>
                <a:sym typeface="Wingdings" pitchFamily="2" charset="2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>
                <a:solidFill>
                  <a:srgbClr val="002060"/>
                </a:solidFill>
              </a:rPr>
              <a:t>Infeksi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terkait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dengan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perawatan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kesehatan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melalui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pemasangan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alat-alat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medis</a:t>
            </a:r>
            <a:r>
              <a:rPr lang="en-US" sz="3200" dirty="0" smtClean="0">
                <a:solidFill>
                  <a:srgbClr val="002060"/>
                </a:solidFill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</a:rPr>
              <a:t>invasif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merupakan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salah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satu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faktor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penting</a:t>
            </a:r>
            <a:r>
              <a:rPr lang="en-US" sz="3200" dirty="0" smtClean="0">
                <a:solidFill>
                  <a:srgbClr val="002060"/>
                </a:solidFill>
              </a:rPr>
              <a:t> yang </a:t>
            </a:r>
            <a:r>
              <a:rPr lang="sv-SE" sz="3200" dirty="0" smtClean="0">
                <a:solidFill>
                  <a:srgbClr val="002060"/>
                </a:solidFill>
              </a:rPr>
              <a:t>mengancam pemulihan penderita selama perawatan kesehatan berlangsung.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rg_hi" descr="http://t0.gstatic.com/images?q=tbn:ANd9GcTCuGuXPPsUZXus6dOf_aReKNnfHZ7aunRk6zBJhyUYsecc5R8Z_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2714625"/>
            <a:ext cx="29051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rg_hi" descr="http://t2.gstatic.com/images?q=tbn:ANd9GcQhBTNXziV4YQEAb0VKVklUgJj5-c14taI_6wn_MQk-_rXKCS0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4214813"/>
            <a:ext cx="35004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Pemberian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cuff/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balon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pada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trach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.</a:t>
            </a:r>
            <a:b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Cuff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balon</a:t>
            </a:r>
            <a:r>
              <a:rPr lang="en-US" sz="3200" dirty="0" smtClean="0"/>
              <a:t> </a:t>
            </a:r>
            <a:r>
              <a:rPr lang="en-US" sz="3200" dirty="0" err="1" smtClean="0"/>
              <a:t>kecil</a:t>
            </a:r>
            <a:r>
              <a:rPr lang="en-US" sz="3200" dirty="0" smtClean="0"/>
              <a:t> 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lokasinya</a:t>
            </a:r>
            <a:r>
              <a:rPr lang="en-US" sz="3200" dirty="0" smtClean="0"/>
              <a:t> </a:t>
            </a:r>
            <a:r>
              <a:rPr lang="en-US" sz="3200" dirty="0" err="1" smtClean="0"/>
              <a:t>diujung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tubing </a:t>
            </a:r>
            <a:r>
              <a:rPr lang="en-US" sz="3200" dirty="0" err="1" smtClean="0"/>
              <a:t>trach</a:t>
            </a:r>
            <a:r>
              <a:rPr lang="en-US" sz="3200" dirty="0" smtClean="0"/>
              <a:t>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Cuff yang </a:t>
            </a:r>
            <a:r>
              <a:rPr lang="en-US" sz="3200" dirty="0" err="1" smtClean="0"/>
              <a:t>digelembungkan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menutup</a:t>
            </a:r>
            <a:r>
              <a:rPr lang="en-US" sz="3200" dirty="0" smtClean="0"/>
              <a:t> </a:t>
            </a:r>
            <a:r>
              <a:rPr lang="en-US" sz="3200" dirty="0" err="1" smtClean="0"/>
              <a:t>sekeliling</a:t>
            </a:r>
            <a:r>
              <a:rPr lang="en-US" sz="3200" dirty="0" smtClean="0"/>
              <a:t> </a:t>
            </a:r>
            <a:r>
              <a:rPr lang="en-US" sz="3200" dirty="0" err="1" smtClean="0"/>
              <a:t>pipa</a:t>
            </a:r>
            <a:r>
              <a:rPr lang="en-US" sz="3200" dirty="0" smtClean="0"/>
              <a:t> agar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bocor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</a:t>
            </a:r>
            <a:r>
              <a:rPr lang="en-US" sz="3200" dirty="0" smtClean="0"/>
              <a:t> </a:t>
            </a:r>
            <a:r>
              <a:rPr lang="en-US" sz="3200" dirty="0" err="1" smtClean="0"/>
              <a:t>udara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keluar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mencegah</a:t>
            </a:r>
            <a:r>
              <a:rPr lang="en-US" sz="3200" dirty="0" smtClean="0"/>
              <a:t>  </a:t>
            </a:r>
            <a:r>
              <a:rPr lang="en-US" sz="3200" dirty="0" err="1" smtClean="0"/>
              <a:t>benda</a:t>
            </a:r>
            <a:r>
              <a:rPr lang="en-US" sz="3200" dirty="0" smtClean="0"/>
              <a:t> </a:t>
            </a:r>
            <a:r>
              <a:rPr lang="en-US" sz="3200" dirty="0" err="1" smtClean="0"/>
              <a:t>asing</a:t>
            </a:r>
            <a:r>
              <a:rPr lang="en-US" sz="3200" dirty="0" smtClean="0"/>
              <a:t> </a:t>
            </a:r>
            <a:r>
              <a:rPr lang="en-US" sz="3200" dirty="0" err="1" smtClean="0"/>
              <a:t>masuk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Cuff yang </a:t>
            </a:r>
            <a:r>
              <a:rPr lang="en-US" sz="3200" dirty="0" err="1" smtClean="0"/>
              <a:t>terlalu</a:t>
            </a:r>
            <a:r>
              <a:rPr lang="en-US" sz="3200" dirty="0" smtClean="0"/>
              <a:t> </a:t>
            </a:r>
            <a:r>
              <a:rPr lang="en-US" sz="3200" dirty="0" err="1" smtClean="0"/>
              <a:t>menggelembung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pembengkakan</a:t>
            </a:r>
            <a:r>
              <a:rPr lang="en-US" sz="3200" dirty="0" smtClean="0"/>
              <a:t> </a:t>
            </a:r>
            <a:r>
              <a:rPr lang="en-US" sz="3200" dirty="0" err="1" smtClean="0"/>
              <a:t>tenggorok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kelumuhan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selaput</a:t>
            </a:r>
            <a:r>
              <a:rPr lang="en-US" sz="3200" dirty="0" smtClean="0"/>
              <a:t> </a:t>
            </a:r>
            <a:r>
              <a:rPr lang="en-US" sz="3200" dirty="0" err="1" smtClean="0"/>
              <a:t>lendir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Hal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biasa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ketika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ventilator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Hal- </a:t>
            </a:r>
            <a:r>
              <a:rPr lang="en-US" sz="3200" dirty="0" err="1" smtClean="0"/>
              <a:t>hal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diingat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pemakaian</a:t>
            </a:r>
            <a:r>
              <a:rPr lang="en-US" sz="3200" dirty="0" smtClean="0"/>
              <a:t> cuff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1. </a:t>
            </a:r>
            <a:r>
              <a:rPr lang="en-US" sz="3200" dirty="0" err="1" smtClean="0"/>
              <a:t>chek</a:t>
            </a:r>
            <a:r>
              <a:rPr lang="en-US" sz="3200" dirty="0" smtClean="0"/>
              <a:t> cuff </a:t>
            </a: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mengembang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   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pasient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2. cuff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dikembangkan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ketika</a:t>
            </a:r>
            <a:r>
              <a:rPr lang="en-US" sz="3200" dirty="0" smtClean="0"/>
              <a:t> </a:t>
            </a:r>
            <a:r>
              <a:rPr lang="en-US" sz="3200" dirty="0" err="1" smtClean="0"/>
              <a:t>makan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3. cuff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dikempiskan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bicara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4. </a:t>
            </a:r>
            <a:r>
              <a:rPr lang="en-US" sz="3200" dirty="0" err="1" smtClean="0"/>
              <a:t>kempiskan</a:t>
            </a:r>
            <a:r>
              <a:rPr lang="en-US" sz="3200" dirty="0" smtClean="0"/>
              <a:t> cuff </a:t>
            </a:r>
            <a:r>
              <a:rPr lang="en-US" sz="3200" dirty="0" err="1" smtClean="0"/>
              <a:t>saat</a:t>
            </a:r>
            <a:r>
              <a:rPr lang="en-US" sz="3200" dirty="0" smtClean="0"/>
              <a:t>  suction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PENGUKURAN TEKANAN CUFF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307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85875" y="2286000"/>
            <a:ext cx="6186488" cy="3857625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Humidification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609600" indent="-6096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diperhatikan</a:t>
            </a:r>
            <a:r>
              <a:rPr lang="en-US" sz="3200" dirty="0" smtClean="0"/>
              <a:t> </a:t>
            </a:r>
          </a:p>
          <a:p>
            <a:pPr marL="609600" indent="-6096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kelembaban</a:t>
            </a:r>
            <a:r>
              <a:rPr lang="en-US" sz="3200" dirty="0" smtClean="0"/>
              <a:t> :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err="1" smtClean="0"/>
              <a:t>Masukan</a:t>
            </a:r>
            <a:r>
              <a:rPr lang="en-US" sz="3200" dirty="0" smtClean="0"/>
              <a:t> </a:t>
            </a:r>
            <a:r>
              <a:rPr lang="en-US" sz="3200" dirty="0" err="1" smtClean="0"/>
              <a:t>cairan</a:t>
            </a:r>
            <a:endParaRPr lang="en-US" sz="3200" dirty="0" smtClean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err="1" smtClean="0"/>
              <a:t>Kelembaban</a:t>
            </a:r>
            <a:r>
              <a:rPr lang="en-US" sz="3200" dirty="0" smtClean="0"/>
              <a:t> </a:t>
            </a:r>
            <a:r>
              <a:rPr lang="en-US" sz="3200" dirty="0" err="1" smtClean="0"/>
              <a:t>ruangan</a:t>
            </a:r>
            <a:r>
              <a:rPr lang="en-US" sz="3200" dirty="0" smtClean="0"/>
              <a:t>/ </a:t>
            </a:r>
            <a:r>
              <a:rPr lang="en-US" sz="3200" dirty="0" err="1" smtClean="0"/>
              <a:t>kamar</a:t>
            </a:r>
            <a:endParaRPr lang="en-US" sz="3200" dirty="0" smtClean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Artificial nose/ </a:t>
            </a:r>
            <a:r>
              <a:rPr lang="en-US" sz="3200" dirty="0" err="1" smtClean="0"/>
              <a:t>merubah</a:t>
            </a:r>
            <a:r>
              <a:rPr lang="en-US" sz="3200" dirty="0" smtClean="0"/>
              <a:t> </a:t>
            </a:r>
            <a:r>
              <a:rPr lang="en-US" sz="3200" dirty="0" err="1" smtClean="0"/>
              <a:t>hangat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kelembaban</a:t>
            </a:r>
            <a:endParaRPr lang="en-US" sz="3200" dirty="0" smtClean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err="1" smtClean="0"/>
              <a:t>Trach</a:t>
            </a:r>
            <a:r>
              <a:rPr lang="en-US" sz="3200" dirty="0" smtClean="0"/>
              <a:t>. Ring/</a:t>
            </a:r>
            <a:r>
              <a:rPr lang="en-US" sz="3200" dirty="0" err="1" smtClean="0"/>
              <a:t>cincin</a:t>
            </a:r>
            <a:r>
              <a:rPr lang="en-US" sz="3200" dirty="0" smtClean="0"/>
              <a:t> </a:t>
            </a:r>
            <a:r>
              <a:rPr lang="en-US" sz="3200" dirty="0" err="1" smtClean="0"/>
              <a:t>trach</a:t>
            </a:r>
            <a:r>
              <a:rPr lang="en-US" sz="3200" dirty="0" smtClean="0"/>
              <a:t>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err="1" smtClean="0"/>
              <a:t>Trach</a:t>
            </a:r>
            <a:r>
              <a:rPr lang="en-US" sz="3200" dirty="0" smtClean="0"/>
              <a:t>. Mask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200" dirty="0" smtClean="0"/>
              <a:t>Saline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3277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3500438"/>
            <a:ext cx="393858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Suctioning</a:t>
            </a:r>
            <a:endParaRPr lang="en-US" sz="6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883150"/>
          </a:xfrm>
        </p:spPr>
        <p:txBody>
          <a:bodyPr>
            <a:normAutofit fontScale="77500" lnSpcReduction="200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/>
              <a:t>Waktu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umum</a:t>
            </a:r>
            <a:r>
              <a:rPr lang="en-US" sz="3200" dirty="0" smtClean="0"/>
              <a:t>: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1.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makan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2.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tidur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3.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tubing </a:t>
            </a:r>
            <a:r>
              <a:rPr lang="en-US" sz="3200" dirty="0" err="1" smtClean="0"/>
              <a:t>trach</a:t>
            </a:r>
            <a:r>
              <a:rPr lang="en-US" sz="3200" dirty="0" smtClean="0"/>
              <a:t>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4. </a:t>
            </a:r>
            <a:r>
              <a:rPr lang="en-US" sz="3200" dirty="0" err="1" smtClean="0"/>
              <a:t>ketika</a:t>
            </a:r>
            <a:r>
              <a:rPr lang="en-US" sz="3200" dirty="0" smtClean="0"/>
              <a:t> 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kali </a:t>
            </a:r>
            <a:r>
              <a:rPr lang="en-US" sz="3200" dirty="0" err="1" smtClean="0"/>
              <a:t>bangun</a:t>
            </a:r>
            <a:r>
              <a:rPr lang="en-US" sz="3200" dirty="0" smtClean="0"/>
              <a:t>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3200" dirty="0" smtClean="0"/>
          </a:p>
          <a:p>
            <a:pPr marL="578358" indent="-51435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/>
              <a:t>Tanda</a:t>
            </a:r>
            <a:r>
              <a:rPr lang="en-US" sz="3200" dirty="0" smtClean="0"/>
              <a:t>- </a:t>
            </a:r>
            <a:r>
              <a:rPr lang="en-US" sz="3200" dirty="0" err="1" smtClean="0"/>
              <a:t>tanda</a:t>
            </a:r>
            <a:r>
              <a:rPr lang="en-US" sz="3200" dirty="0" smtClean="0"/>
              <a:t> </a:t>
            </a:r>
            <a:r>
              <a:rPr lang="en-US" sz="3200" dirty="0" err="1" smtClean="0"/>
              <a:t>pasient</a:t>
            </a:r>
            <a:r>
              <a:rPr lang="en-US" sz="3200" dirty="0" smtClean="0"/>
              <a:t> </a:t>
            </a:r>
            <a:r>
              <a:rPr lang="en-US" sz="3200" dirty="0" err="1" smtClean="0"/>
              <a:t>memerlukan</a:t>
            </a:r>
            <a:r>
              <a:rPr lang="en-US" sz="3200" dirty="0" smtClean="0"/>
              <a:t> suction: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1. </a:t>
            </a:r>
            <a:r>
              <a:rPr lang="en-US" sz="3200" dirty="0" err="1" smtClean="0"/>
              <a:t>suara</a:t>
            </a:r>
            <a:r>
              <a:rPr lang="en-US" sz="3200" dirty="0" smtClean="0"/>
              <a:t>    gurgling </a:t>
            </a:r>
            <a:r>
              <a:rPr lang="en-US" sz="3200" dirty="0" err="1" smtClean="0"/>
              <a:t>atau</a:t>
            </a:r>
            <a:r>
              <a:rPr lang="en-US" sz="3200" dirty="0" smtClean="0"/>
              <a:t> bubbling </a:t>
            </a:r>
            <a:r>
              <a:rPr lang="en-US" sz="3200" dirty="0" err="1" smtClean="0"/>
              <a:t>ketika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    </a:t>
            </a:r>
            <a:r>
              <a:rPr lang="en-US" sz="3200" dirty="0" err="1" smtClean="0"/>
              <a:t>bernapas</a:t>
            </a:r>
            <a:r>
              <a:rPr lang="en-US" sz="3200" dirty="0" smtClean="0"/>
              <a:t>, secret </a:t>
            </a:r>
            <a:r>
              <a:rPr lang="en-US" sz="3200" dirty="0" err="1" smtClean="0"/>
              <a:t>datang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tubing </a:t>
            </a:r>
            <a:r>
              <a:rPr lang="en-US" sz="3200" dirty="0" err="1" smtClean="0"/>
              <a:t>trach</a:t>
            </a:r>
            <a:r>
              <a:rPr lang="en-US" sz="3200" dirty="0" smtClean="0"/>
              <a:t>.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2. </a:t>
            </a:r>
            <a:r>
              <a:rPr lang="en-US" sz="3200" dirty="0" err="1" smtClean="0"/>
              <a:t>batuk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berlebihan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3. </a:t>
            </a:r>
            <a:r>
              <a:rPr lang="en-US" sz="3200" dirty="0" err="1" smtClean="0"/>
              <a:t>kurang</a:t>
            </a:r>
            <a:r>
              <a:rPr lang="en-US" sz="3200" dirty="0" smtClean="0"/>
              <a:t> </a:t>
            </a:r>
            <a:r>
              <a:rPr lang="en-US" sz="3200" dirty="0" err="1" smtClean="0"/>
              <a:t>istirahat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gelisah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4. </a:t>
            </a:r>
            <a:r>
              <a:rPr lang="en-US" sz="3200" dirty="0" err="1" smtClean="0"/>
              <a:t>kesulitan</a:t>
            </a:r>
            <a:r>
              <a:rPr lang="en-US" sz="3200" dirty="0" smtClean="0"/>
              <a:t> </a:t>
            </a:r>
            <a:r>
              <a:rPr lang="en-US" sz="3200" dirty="0" err="1" smtClean="0"/>
              <a:t>makan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minum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5. </a:t>
            </a:r>
            <a:r>
              <a:rPr lang="en-US" sz="3200" dirty="0" err="1" smtClean="0"/>
              <a:t>kesulitan</a:t>
            </a:r>
            <a:r>
              <a:rPr lang="en-US" sz="3200" dirty="0" smtClean="0"/>
              <a:t> </a:t>
            </a:r>
            <a:r>
              <a:rPr lang="en-US" sz="3200" dirty="0" err="1" smtClean="0"/>
              <a:t>bernapas</a:t>
            </a:r>
            <a:r>
              <a:rPr lang="en-US" sz="3200" dirty="0" smtClean="0"/>
              <a:t>, retraction, </a:t>
            </a:r>
            <a:r>
              <a:rPr lang="en-US" sz="3200" dirty="0" err="1" smtClean="0"/>
              <a:t>pernapasan</a:t>
            </a:r>
            <a:r>
              <a:rPr lang="en-US" sz="3200" dirty="0" smtClean="0"/>
              <a:t>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   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biasanya</a:t>
            </a: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 6. </a:t>
            </a:r>
            <a:r>
              <a:rPr lang="en-US" sz="3200" dirty="0" err="1" smtClean="0"/>
              <a:t>bibir</a:t>
            </a:r>
            <a:r>
              <a:rPr lang="en-US" sz="3200" dirty="0" smtClean="0"/>
              <a:t>, </a:t>
            </a:r>
            <a:r>
              <a:rPr lang="en-US" sz="3200" dirty="0" err="1" smtClean="0"/>
              <a:t>mulut</a:t>
            </a:r>
            <a:r>
              <a:rPr lang="en-US" sz="3200" dirty="0" smtClean="0"/>
              <a:t>, </a:t>
            </a:r>
            <a:r>
              <a:rPr lang="en-US" sz="3200" dirty="0" err="1" smtClean="0"/>
              <a:t>jari</a:t>
            </a:r>
            <a:r>
              <a:rPr lang="en-US" sz="3200" dirty="0" smtClean="0"/>
              <a:t>- </a:t>
            </a:r>
            <a:r>
              <a:rPr lang="en-US" sz="3200" dirty="0" err="1" smtClean="0"/>
              <a:t>jari</a:t>
            </a:r>
            <a:r>
              <a:rPr lang="en-US" sz="3200" dirty="0" smtClean="0"/>
              <a:t>, </a:t>
            </a:r>
            <a:r>
              <a:rPr lang="en-US" sz="3200" dirty="0" err="1" smtClean="0"/>
              <a:t>terlihat</a:t>
            </a:r>
            <a:r>
              <a:rPr lang="en-US" sz="3200" dirty="0" smtClean="0"/>
              <a:t> </a:t>
            </a:r>
            <a:r>
              <a:rPr lang="en-US" sz="3200" dirty="0" err="1" smtClean="0"/>
              <a:t>pucat</a:t>
            </a:r>
            <a:r>
              <a:rPr lang="en-US" sz="3200" dirty="0" smtClean="0"/>
              <a:t>, </a:t>
            </a:r>
            <a:r>
              <a:rPr lang="en-US" sz="3200" dirty="0" err="1" smtClean="0"/>
              <a:t>kebiruan</a:t>
            </a:r>
            <a:endParaRPr lang="en-US" sz="32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Macam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-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macam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kemungkinan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dari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secret</a:t>
            </a:r>
            <a:b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–</a:t>
            </a:r>
            <a:r>
              <a:rPr lang="en-US" dirty="0" err="1" smtClean="0"/>
              <a:t>itu</a:t>
            </a:r>
            <a:r>
              <a:rPr lang="en-US" dirty="0" smtClean="0"/>
              <a:t> normal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Kuning</a:t>
            </a:r>
            <a:r>
              <a:rPr lang="en-US" dirty="0" smtClean="0"/>
              <a:t>, </a:t>
            </a:r>
            <a:r>
              <a:rPr lang="en-US" dirty="0" err="1" smtClean="0"/>
              <a:t>hijau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berbau</a:t>
            </a:r>
            <a:r>
              <a:rPr lang="en-US" dirty="0" smtClean="0"/>
              <a:t> : </a:t>
            </a:r>
            <a:r>
              <a:rPr lang="en-US" dirty="0" err="1" smtClean="0"/>
              <a:t>infeksi</a:t>
            </a:r>
            <a:endParaRPr lang="en-US" dirty="0" smtClean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 smtClean="0"/>
              <a:t>Berdarah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blood streak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kelembabannya</a:t>
            </a:r>
            <a:endParaRPr lang="en-US" dirty="0" smtClean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Pink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bergelembung</a:t>
            </a:r>
            <a:r>
              <a:rPr lang="en-US" dirty="0" smtClean="0"/>
              <a:t> :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Prosedur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suction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PERSIAPAN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800" dirty="0" err="1" smtClean="0"/>
              <a:t>Pasien</a:t>
            </a:r>
            <a:r>
              <a:rPr lang="en-US" sz="38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/>
              <a:t>Diberi</a:t>
            </a:r>
            <a:r>
              <a:rPr lang="en-US" sz="3200" dirty="0" smtClean="0"/>
              <a:t> </a:t>
            </a:r>
            <a:r>
              <a:rPr lang="en-US" sz="3200" dirty="0" err="1" smtClean="0"/>
              <a:t>penjelasan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dirty="0" err="1" smtClean="0"/>
              <a:t>pasien</a:t>
            </a:r>
            <a:r>
              <a:rPr lang="en-US" sz="3200" dirty="0" smtClean="0"/>
              <a:t> </a:t>
            </a:r>
            <a:r>
              <a:rPr lang="en-US" sz="3200" dirty="0" err="1" smtClean="0"/>
              <a:t>diatur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/>
              <a:t>Petugas</a:t>
            </a:r>
            <a:r>
              <a:rPr lang="en-US" sz="3200" dirty="0" smtClean="0"/>
              <a:t>: 1-2 </a:t>
            </a:r>
            <a:r>
              <a:rPr lang="en-US" sz="3200" dirty="0" err="1" smtClean="0"/>
              <a:t>orang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err="1" smtClean="0"/>
              <a:t>Alat-alat</a:t>
            </a:r>
            <a:endParaRPr lang="en-US" sz="4400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Set </a:t>
            </a:r>
            <a:r>
              <a:rPr lang="en-US" sz="3200" dirty="0" err="1" smtClean="0"/>
              <a:t>penghisap</a:t>
            </a:r>
            <a:r>
              <a:rPr lang="en-US" sz="3200" dirty="0" smtClean="0"/>
              <a:t> </a:t>
            </a:r>
            <a:r>
              <a:rPr lang="en-US" sz="3200" dirty="0" err="1" smtClean="0"/>
              <a:t>sekresi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suction portable </a:t>
            </a:r>
            <a:r>
              <a:rPr lang="en-US" sz="3200" dirty="0" err="1" smtClean="0"/>
              <a:t>lengkap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siap</a:t>
            </a:r>
            <a:r>
              <a:rPr lang="en-US" sz="3200" dirty="0" smtClean="0"/>
              <a:t> </a:t>
            </a:r>
            <a:r>
              <a:rPr lang="en-US" sz="3200" dirty="0" err="1" smtClean="0"/>
              <a:t>pakai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/>
              <a:t>Keteter</a:t>
            </a:r>
            <a:r>
              <a:rPr lang="en-US" sz="3200" dirty="0" smtClean="0"/>
              <a:t> </a:t>
            </a:r>
            <a:r>
              <a:rPr lang="en-US" sz="3200" dirty="0" err="1" smtClean="0"/>
              <a:t>penghisap</a:t>
            </a:r>
            <a:r>
              <a:rPr lang="en-US" sz="3200" dirty="0" smtClean="0"/>
              <a:t> </a:t>
            </a:r>
            <a:r>
              <a:rPr lang="en-US" sz="3200" dirty="0" err="1" smtClean="0"/>
              <a:t>steril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ukuran</a:t>
            </a:r>
            <a:r>
              <a:rPr lang="en-US" sz="3200" dirty="0" smtClean="0"/>
              <a:t> no. 10-16 (</a:t>
            </a:r>
            <a:r>
              <a:rPr lang="en-US" sz="3200" dirty="0" err="1" smtClean="0"/>
              <a:t>dewasa</a:t>
            </a:r>
            <a:r>
              <a:rPr lang="en-US" sz="3200" dirty="0" smtClean="0"/>
              <a:t>), no. 6-8 (</a:t>
            </a:r>
            <a:r>
              <a:rPr lang="en-US" sz="3200" dirty="0" err="1" smtClean="0"/>
              <a:t>anak</a:t>
            </a:r>
            <a:r>
              <a:rPr lang="en-US" sz="3200" dirty="0" smtClean="0"/>
              <a:t>),  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   no. 4-5 (</a:t>
            </a:r>
            <a:r>
              <a:rPr lang="en-US" sz="3200" dirty="0" err="1" smtClean="0"/>
              <a:t>bayi</a:t>
            </a:r>
            <a:r>
              <a:rPr lang="en-US" sz="3200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Set </a:t>
            </a:r>
            <a:r>
              <a:rPr lang="en-US" sz="3200" dirty="0" err="1" smtClean="0"/>
              <a:t>luka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Cuff inflator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spiud</a:t>
            </a:r>
            <a:r>
              <a:rPr lang="en-US" sz="3200" dirty="0" smtClean="0"/>
              <a:t> 10cc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Alas dada/</a:t>
            </a:r>
            <a:r>
              <a:rPr lang="en-US" sz="3200" dirty="0" err="1" smtClean="0"/>
              <a:t>handuk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/>
              <a:t>Ambubag+slang</a:t>
            </a:r>
            <a:r>
              <a:rPr lang="en-US" sz="3200" dirty="0" smtClean="0"/>
              <a:t> O2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/>
              <a:t>NaCl</a:t>
            </a:r>
            <a:r>
              <a:rPr lang="en-US" sz="3200" dirty="0" smtClean="0"/>
              <a:t> 0,9%</a:t>
            </a:r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err="1" smtClean="0"/>
              <a:t>Spuid</a:t>
            </a:r>
            <a:r>
              <a:rPr lang="en-US" sz="3200" dirty="0" smtClean="0"/>
              <a:t> 5cc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Prosedur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suctioning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357812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3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err="1" smtClean="0"/>
              <a:t>Prosedur</a:t>
            </a:r>
            <a:r>
              <a:rPr lang="en-US" sz="3200" dirty="0" smtClean="0"/>
              <a:t> :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/>
              <a:t>cuci</a:t>
            </a:r>
            <a:r>
              <a:rPr lang="en-US" sz="2200" dirty="0" smtClean="0"/>
              <a:t> </a:t>
            </a:r>
            <a:r>
              <a:rPr lang="en-US" sz="2200" dirty="0" err="1" smtClean="0"/>
              <a:t>tangan</a:t>
            </a:r>
            <a:r>
              <a:rPr lang="en-US" sz="2200" dirty="0" smtClean="0"/>
              <a:t> </a:t>
            </a:r>
            <a:r>
              <a:rPr lang="en-US" sz="2200" dirty="0" err="1" smtClean="0"/>
              <a:t>anda</a:t>
            </a:r>
            <a:r>
              <a:rPr lang="en-US" sz="2200" dirty="0" smtClean="0"/>
              <a:t>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/>
              <a:t>ambil</a:t>
            </a:r>
            <a:r>
              <a:rPr lang="en-US" sz="2200" dirty="0" smtClean="0"/>
              <a:t> </a:t>
            </a:r>
            <a:r>
              <a:rPr lang="en-US" sz="2200" dirty="0" err="1" smtClean="0"/>
              <a:t>ukuran</a:t>
            </a:r>
            <a:r>
              <a:rPr lang="en-US" sz="2200" dirty="0" smtClean="0"/>
              <a:t> suction yang </a:t>
            </a:r>
            <a:r>
              <a:rPr lang="en-US" sz="2200" dirty="0" err="1" smtClean="0"/>
              <a:t>tepat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sambungkan</a:t>
            </a:r>
            <a:r>
              <a:rPr lang="en-US" sz="2200" dirty="0" smtClean="0"/>
              <a:t> </a:t>
            </a:r>
            <a:r>
              <a:rPr lang="en-US" sz="2200" dirty="0" err="1" smtClean="0"/>
              <a:t>kealat</a:t>
            </a:r>
            <a:r>
              <a:rPr lang="en-US" sz="2200" dirty="0" smtClean="0"/>
              <a:t> suction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/>
              <a:t>nyalakan</a:t>
            </a:r>
            <a:r>
              <a:rPr lang="en-US" sz="2200" dirty="0" smtClean="0"/>
              <a:t> </a:t>
            </a:r>
            <a:r>
              <a:rPr lang="en-US" sz="2200" dirty="0" err="1" smtClean="0"/>
              <a:t>alat</a:t>
            </a:r>
            <a:r>
              <a:rPr lang="en-US" sz="2200" dirty="0" smtClean="0"/>
              <a:t> suction </a:t>
            </a:r>
            <a:r>
              <a:rPr lang="en-US" sz="2200" dirty="0" err="1" smtClean="0"/>
              <a:t>atur</a:t>
            </a:r>
            <a:r>
              <a:rPr lang="en-US" sz="2200" dirty="0" smtClean="0"/>
              <a:t> </a:t>
            </a:r>
            <a:r>
              <a:rPr lang="en-US" sz="2200" dirty="0" err="1" smtClean="0"/>
              <a:t>tekanan</a:t>
            </a:r>
            <a:r>
              <a:rPr lang="en-US" sz="2200" dirty="0" smtClean="0"/>
              <a:t> </a:t>
            </a:r>
            <a:r>
              <a:rPr lang="en-US" sz="2200" dirty="0" err="1" smtClean="0"/>
              <a:t>dewasa</a:t>
            </a:r>
            <a:r>
              <a:rPr lang="en-US" sz="2200" dirty="0" smtClean="0"/>
              <a:t> (80-120 mmHg), </a:t>
            </a:r>
            <a:r>
              <a:rPr lang="en-US" sz="2200" dirty="0" err="1" smtClean="0"/>
              <a:t>anak</a:t>
            </a:r>
            <a:r>
              <a:rPr lang="en-US" sz="2200" dirty="0" smtClean="0"/>
              <a:t> (60-80mmHg), </a:t>
            </a:r>
            <a:r>
              <a:rPr lang="en-US" sz="2200" dirty="0" err="1" smtClean="0"/>
              <a:t>bayi</a:t>
            </a:r>
            <a:r>
              <a:rPr lang="en-US" sz="2200" dirty="0" smtClean="0"/>
              <a:t> (30-60mmHg)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sarung</a:t>
            </a:r>
            <a:r>
              <a:rPr lang="en-US" sz="2200" dirty="0" smtClean="0"/>
              <a:t> </a:t>
            </a:r>
            <a:r>
              <a:rPr lang="en-US" sz="2200" dirty="0" err="1" smtClean="0"/>
              <a:t>tangan</a:t>
            </a:r>
            <a:r>
              <a:rPr lang="en-US" sz="2200" dirty="0" smtClean="0"/>
              <a:t> </a:t>
            </a:r>
            <a:r>
              <a:rPr lang="en-US" sz="2200" dirty="0" err="1" smtClean="0"/>
              <a:t>steril</a:t>
            </a:r>
            <a:r>
              <a:rPr lang="en-US" sz="2200" dirty="0" smtClean="0"/>
              <a:t>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/>
              <a:t>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hiperoksigenasi</a:t>
            </a:r>
            <a:endParaRPr lang="en-US" sz="2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/>
              <a:t>masukkan</a:t>
            </a:r>
            <a:r>
              <a:rPr lang="en-US" sz="2200" dirty="0" smtClean="0"/>
              <a:t> catheter </a:t>
            </a:r>
            <a:r>
              <a:rPr lang="en-US" sz="2200" dirty="0" err="1" smtClean="0"/>
              <a:t>kedalam</a:t>
            </a:r>
            <a:r>
              <a:rPr lang="en-US" sz="2200" dirty="0" smtClean="0"/>
              <a:t> tubing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kedalaman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telah</a:t>
            </a:r>
            <a:endParaRPr lang="en-US" sz="2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/>
              <a:t>      </a:t>
            </a:r>
            <a:r>
              <a:rPr lang="en-US" sz="2200" dirty="0" err="1" smtClean="0"/>
              <a:t>diukur</a:t>
            </a:r>
            <a:endParaRPr lang="en-US" sz="2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/>
              <a:t>tutup</a:t>
            </a:r>
            <a:r>
              <a:rPr lang="en-US" sz="2200" dirty="0" smtClean="0"/>
              <a:t> </a:t>
            </a:r>
            <a:r>
              <a:rPr lang="en-US" sz="2200" dirty="0" err="1" smtClean="0"/>
              <a:t>lubang</a:t>
            </a:r>
            <a:r>
              <a:rPr lang="en-US" sz="2200" dirty="0" smtClean="0"/>
              <a:t>  </a:t>
            </a:r>
            <a:r>
              <a:rPr lang="en-US" sz="2200" dirty="0" err="1" smtClean="0"/>
              <a:t>penghisap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 </a:t>
            </a:r>
            <a:r>
              <a:rPr lang="en-US" sz="2200" dirty="0" err="1" smtClean="0"/>
              <a:t>ibu</a:t>
            </a:r>
            <a:r>
              <a:rPr lang="en-US" sz="2200" dirty="0" smtClean="0"/>
              <a:t> </a:t>
            </a:r>
            <a:r>
              <a:rPr lang="en-US" sz="2200" dirty="0" err="1" smtClean="0"/>
              <a:t>jari</a:t>
            </a:r>
            <a:r>
              <a:rPr lang="en-US" sz="2200" dirty="0" smtClean="0"/>
              <a:t> </a:t>
            </a:r>
            <a:r>
              <a:rPr lang="en-US" sz="2200" dirty="0" err="1" smtClean="0"/>
              <a:t>anda</a:t>
            </a:r>
            <a:r>
              <a:rPr lang="en-US" sz="2200" dirty="0" smtClean="0"/>
              <a:t> </a:t>
            </a:r>
            <a:r>
              <a:rPr lang="en-US" sz="2200" dirty="0" err="1" smtClean="0"/>
              <a:t>pindahkan</a:t>
            </a:r>
            <a:r>
              <a:rPr lang="en-US" sz="2200" dirty="0" smtClean="0"/>
              <a:t> </a:t>
            </a:r>
            <a:r>
              <a:rPr lang="en-US" sz="2200" dirty="0" err="1" smtClean="0"/>
              <a:t>pelan</a:t>
            </a:r>
            <a:r>
              <a:rPr lang="en-US" sz="2200" dirty="0" smtClean="0"/>
              <a:t>- </a:t>
            </a:r>
            <a:r>
              <a:rPr lang="en-US" sz="2200" dirty="0" err="1" smtClean="0"/>
              <a:t>pelan</a:t>
            </a:r>
            <a:r>
              <a:rPr lang="en-US" sz="2200" dirty="0" smtClean="0"/>
              <a:t>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smtClean="0"/>
              <a:t>catheter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memutar</a:t>
            </a:r>
            <a:r>
              <a:rPr lang="en-US" sz="2200" dirty="0" smtClean="0"/>
              <a:t> catheter </a:t>
            </a:r>
            <a:r>
              <a:rPr lang="en-US" sz="2200" dirty="0" err="1" smtClean="0"/>
              <a:t>diantara</a:t>
            </a:r>
            <a:r>
              <a:rPr lang="en-US" sz="2200" dirty="0" smtClean="0"/>
              <a:t> </a:t>
            </a:r>
            <a:r>
              <a:rPr lang="en-US" sz="2200" dirty="0" err="1" smtClean="0"/>
              <a:t>ibu</a:t>
            </a:r>
            <a:r>
              <a:rPr lang="en-US" sz="2200" dirty="0" smtClean="0"/>
              <a:t> </a:t>
            </a:r>
            <a:r>
              <a:rPr lang="en-US" sz="2200" dirty="0" err="1" smtClean="0"/>
              <a:t>jari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jari</a:t>
            </a:r>
            <a:r>
              <a:rPr lang="en-US" sz="2200" dirty="0" smtClean="0"/>
              <a:t>- </a:t>
            </a:r>
            <a:r>
              <a:rPr lang="en-US" sz="2200" dirty="0" err="1" smtClean="0"/>
              <a:t>jari</a:t>
            </a:r>
            <a:r>
              <a:rPr lang="en-US" sz="2200" dirty="0" smtClean="0"/>
              <a:t>,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smtClean="0"/>
              <a:t>lama </a:t>
            </a:r>
            <a:r>
              <a:rPr lang="en-US" sz="2200" dirty="0" err="1" smtClean="0"/>
              <a:t>hisapan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boleh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10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15 </a:t>
            </a:r>
            <a:r>
              <a:rPr lang="en-US" sz="2200" dirty="0" err="1" smtClean="0"/>
              <a:t>detik</a:t>
            </a:r>
            <a:endParaRPr lang="en-US" sz="2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/>
              <a:t>bilas</a:t>
            </a:r>
            <a:r>
              <a:rPr lang="en-US" sz="2200" dirty="0" smtClean="0"/>
              <a:t> catheter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air </a:t>
            </a:r>
            <a:r>
              <a:rPr lang="en-US" sz="2200" dirty="0" err="1" smtClean="0"/>
              <a:t>steril</a:t>
            </a:r>
            <a:r>
              <a:rPr lang="en-US" sz="2200" dirty="0" smtClean="0"/>
              <a:t> / </a:t>
            </a:r>
            <a:r>
              <a:rPr lang="en-US" sz="2200" dirty="0" err="1" smtClean="0"/>
              <a:t>nacl</a:t>
            </a:r>
            <a:r>
              <a:rPr lang="en-US" sz="2200" dirty="0" smtClean="0"/>
              <a:t>  </a:t>
            </a:r>
            <a:r>
              <a:rPr lang="en-US" sz="2200" dirty="0" err="1" smtClean="0"/>
              <a:t>lalu</a:t>
            </a:r>
            <a:r>
              <a:rPr lang="en-US" sz="2200" dirty="0" smtClean="0"/>
              <a:t> </a:t>
            </a:r>
            <a:r>
              <a:rPr lang="en-US" sz="2200" dirty="0" err="1" smtClean="0"/>
              <a:t>ulangi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</a:t>
            </a:r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200" dirty="0" smtClean="0"/>
              <a:t>      tubing  </a:t>
            </a:r>
            <a:r>
              <a:rPr lang="en-US" sz="2200" dirty="0" err="1" smtClean="0"/>
              <a:t>trach</a:t>
            </a:r>
            <a:r>
              <a:rPr lang="en-US" sz="2200" dirty="0" smtClean="0"/>
              <a:t>. </a:t>
            </a:r>
            <a:r>
              <a:rPr lang="en-US" sz="2200" dirty="0" err="1" smtClean="0"/>
              <a:t>benar</a:t>
            </a:r>
            <a:r>
              <a:rPr lang="en-US" sz="2200" dirty="0" smtClean="0"/>
              <a:t>- </a:t>
            </a:r>
            <a:r>
              <a:rPr lang="en-US" sz="2200" dirty="0" err="1" smtClean="0"/>
              <a:t>benar</a:t>
            </a:r>
            <a:r>
              <a:rPr lang="en-US" sz="2200" dirty="0" smtClean="0"/>
              <a:t> </a:t>
            </a:r>
            <a:r>
              <a:rPr lang="en-US" sz="2200" dirty="0" err="1" smtClean="0"/>
              <a:t>bersih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mucus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jarak</a:t>
            </a:r>
            <a:r>
              <a:rPr lang="en-US" sz="2200" dirty="0" smtClean="0"/>
              <a:t> </a:t>
            </a:r>
            <a:r>
              <a:rPr lang="en-US" sz="2200" dirty="0" err="1" smtClean="0"/>
              <a:t>hisapan</a:t>
            </a:r>
            <a:r>
              <a:rPr lang="en-US" sz="2200" dirty="0" smtClean="0"/>
              <a:t> 2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3  </a:t>
            </a:r>
            <a:r>
              <a:rPr lang="en-US" sz="2200" dirty="0" err="1" smtClean="0"/>
              <a:t>menit</a:t>
            </a:r>
            <a:endParaRPr lang="en-US" sz="2200" dirty="0" smtClean="0"/>
          </a:p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/>
              <a:t>buang</a:t>
            </a:r>
            <a:r>
              <a:rPr lang="en-US" sz="2200" dirty="0" smtClean="0"/>
              <a:t> cath. </a:t>
            </a:r>
            <a:r>
              <a:rPr lang="en-US" sz="2200" dirty="0" err="1" smtClean="0"/>
              <a:t>bekas</a:t>
            </a:r>
            <a:r>
              <a:rPr lang="en-US" sz="2200" dirty="0" smtClean="0"/>
              <a:t>  </a:t>
            </a:r>
            <a:r>
              <a:rPr lang="en-US" sz="2200" dirty="0" err="1" smtClean="0"/>
              <a:t>pakai</a:t>
            </a:r>
            <a:r>
              <a:rPr lang="en-US" sz="2200" dirty="0" smtClean="0"/>
              <a:t> </a:t>
            </a:r>
            <a:r>
              <a:rPr lang="en-US" sz="2200" dirty="0" err="1" smtClean="0"/>
              <a:t>kedalam</a:t>
            </a:r>
            <a:r>
              <a:rPr lang="en-US" sz="2200" dirty="0" smtClean="0"/>
              <a:t> </a:t>
            </a:r>
            <a:r>
              <a:rPr lang="en-US" sz="2200" dirty="0" err="1" smtClean="0"/>
              <a:t>tas</a:t>
            </a:r>
            <a:r>
              <a:rPr lang="en-US" sz="2200" dirty="0" smtClean="0"/>
              <a:t> </a:t>
            </a:r>
            <a:r>
              <a:rPr lang="en-US" sz="2200" dirty="0" err="1" smtClean="0"/>
              <a:t>plastik</a:t>
            </a:r>
            <a:endParaRPr lang="en-US" sz="22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slem</a:t>
            </a:r>
            <a:r>
              <a:rPr lang="en-US" dirty="0" smtClean="0"/>
              <a:t> </a:t>
            </a:r>
            <a:r>
              <a:rPr lang="en-US" dirty="0" err="1" smtClean="0"/>
              <a:t>kental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 0,9% 2cc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  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mengencerkan</a:t>
            </a:r>
            <a:r>
              <a:rPr lang="en-US" dirty="0" smtClean="0"/>
              <a:t> </a:t>
            </a:r>
            <a:r>
              <a:rPr lang="en-US" dirty="0" err="1" smtClean="0"/>
              <a:t>sekret</a:t>
            </a:r>
            <a:r>
              <a:rPr lang="en-US" dirty="0" smtClean="0"/>
              <a:t>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Lama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10detik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diulang</a:t>
            </a:r>
            <a:r>
              <a:rPr lang="en-US" dirty="0" smtClean="0"/>
              <a:t>,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hiperoksigenasi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30 </a:t>
            </a:r>
            <a:r>
              <a:rPr lang="en-US" dirty="0" err="1" smtClean="0"/>
              <a:t>detik</a:t>
            </a:r>
            <a:endParaRPr lang="en-US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Bilas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suction, </a:t>
            </a:r>
            <a:r>
              <a:rPr lang="en-US" dirty="0" err="1" smtClean="0"/>
              <a:t>kmd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suction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nasofaring</a:t>
            </a:r>
            <a:endParaRPr lang="en-US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Sambungkan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dg </a:t>
            </a:r>
            <a:r>
              <a:rPr lang="en-US" dirty="0" err="1" smtClean="0"/>
              <a:t>selang</a:t>
            </a:r>
            <a:r>
              <a:rPr lang="en-US" dirty="0" smtClean="0"/>
              <a:t> tube dg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endParaRPr lang="en-US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sarung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rapikan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endParaRPr lang="en-US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Dokumentasi</a:t>
            </a:r>
            <a:r>
              <a:rPr lang="en-US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menggunkan</a:t>
            </a:r>
            <a:r>
              <a:rPr lang="en-US" dirty="0" smtClean="0"/>
              <a:t> closed suction,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sarungtangan</a:t>
            </a:r>
            <a:r>
              <a:rPr lang="en-US" dirty="0" smtClean="0"/>
              <a:t> non </a:t>
            </a:r>
            <a:r>
              <a:rPr lang="en-US" dirty="0" err="1" smtClean="0"/>
              <a:t>steril</a:t>
            </a:r>
            <a:r>
              <a:rPr lang="en-US" dirty="0" smtClean="0"/>
              <a:t>, </a:t>
            </a:r>
            <a:r>
              <a:rPr lang="en-US" dirty="0" err="1" smtClean="0"/>
              <a:t>kmnd</a:t>
            </a:r>
            <a:r>
              <a:rPr lang="en-US" dirty="0" smtClean="0"/>
              <a:t> </a:t>
            </a:r>
            <a:r>
              <a:rPr lang="en-US" dirty="0" err="1" smtClean="0"/>
              <a:t>atur</a:t>
            </a:r>
            <a:r>
              <a:rPr lang="en-US" dirty="0" smtClean="0"/>
              <a:t> closed suction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on, </a:t>
            </a:r>
            <a:r>
              <a:rPr lang="en-US" dirty="0" err="1" smtClean="0"/>
              <a:t>sambungkan</a:t>
            </a:r>
            <a:r>
              <a:rPr lang="en-US" dirty="0" smtClean="0"/>
              <a:t> dg </a:t>
            </a:r>
            <a:r>
              <a:rPr lang="en-US" dirty="0" err="1" smtClean="0"/>
              <a:t>selang</a:t>
            </a:r>
            <a:r>
              <a:rPr lang="en-US" dirty="0" smtClean="0"/>
              <a:t> suction. </a:t>
            </a:r>
            <a:r>
              <a:rPr lang="en-US" dirty="0" err="1" smtClean="0"/>
              <a:t>Kmnd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keteter</a:t>
            </a:r>
            <a:r>
              <a:rPr lang="en-US" dirty="0" smtClean="0"/>
              <a:t> suction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ETT/TT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pangkalnya</a:t>
            </a:r>
            <a:r>
              <a:rPr lang="en-US" dirty="0" smtClean="0"/>
              <a:t>.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r>
              <a:rPr lang="en-US" dirty="0" smtClean="0"/>
              <a:t> </a:t>
            </a:r>
            <a:r>
              <a:rPr lang="en-US" dirty="0" err="1" smtClean="0"/>
              <a:t>kateter</a:t>
            </a:r>
            <a:r>
              <a:rPr lang="en-US" dirty="0" smtClean="0"/>
              <a:t> suction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mundur</a:t>
            </a:r>
            <a:r>
              <a:rPr lang="en-US" dirty="0" smtClean="0"/>
              <a:t> </a:t>
            </a:r>
            <a:r>
              <a:rPr lang="en-US" dirty="0" err="1" smtClean="0"/>
              <a:t>knop</a:t>
            </a:r>
            <a:r>
              <a:rPr lang="en-US" dirty="0" smtClean="0"/>
              <a:t> </a:t>
            </a:r>
            <a:r>
              <a:rPr lang="en-US" dirty="0" err="1" smtClean="0"/>
              <a:t>konektor</a:t>
            </a:r>
            <a:r>
              <a:rPr lang="en-US" dirty="0" smtClean="0"/>
              <a:t> </a:t>
            </a:r>
            <a:r>
              <a:rPr lang="en-US" dirty="0" err="1" smtClean="0"/>
              <a:t>kateter</a:t>
            </a:r>
            <a:r>
              <a:rPr lang="en-US" dirty="0" smtClean="0"/>
              <a:t> suction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sekret</a:t>
            </a:r>
            <a:r>
              <a:rPr lang="en-US" dirty="0" smtClean="0"/>
              <a:t> </a:t>
            </a:r>
            <a:r>
              <a:rPr lang="en-US" dirty="0" err="1" smtClean="0"/>
              <a:t>terhisap</a:t>
            </a:r>
            <a:r>
              <a:rPr lang="en-US" dirty="0" smtClean="0"/>
              <a:t>. </a:t>
            </a:r>
            <a:r>
              <a:rPr lang="en-US" dirty="0" err="1" smtClean="0"/>
              <a:t>Bilas</a:t>
            </a:r>
            <a:r>
              <a:rPr lang="en-US" dirty="0" smtClean="0"/>
              <a:t> </a:t>
            </a:r>
            <a:r>
              <a:rPr lang="en-US" dirty="0" err="1" smtClean="0"/>
              <a:t>cateter</a:t>
            </a:r>
            <a:r>
              <a:rPr lang="en-US" dirty="0" smtClean="0"/>
              <a:t> dg NaCl0,9% </a:t>
            </a:r>
            <a:r>
              <a:rPr lang="en-US" dirty="0" err="1" smtClean="0"/>
              <a:t>sanpai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PENGERTIAN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8"/>
            <a:ext cx="6400800" cy="4786312"/>
          </a:xfr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Perawatan</a:t>
            </a:r>
            <a:r>
              <a:rPr lang="en-US" dirty="0" smtClean="0"/>
              <a:t> ETT/TT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hygiene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terpasang</a:t>
            </a:r>
            <a:r>
              <a:rPr lang="en-US" dirty="0"/>
              <a:t> </a:t>
            </a:r>
            <a:r>
              <a:rPr lang="en-US" dirty="0" err="1"/>
              <a:t>endo</a:t>
            </a:r>
            <a:r>
              <a:rPr lang="en-US" dirty="0"/>
              <a:t> </a:t>
            </a:r>
            <a:r>
              <a:rPr lang="en-US" dirty="0" err="1" smtClean="0"/>
              <a:t>trachealtube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trakeostomi</a:t>
            </a:r>
            <a:r>
              <a:rPr lang="en-US" dirty="0" smtClean="0"/>
              <a:t> tube. 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Jarak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ukuran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kedalaman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suction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3891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643063"/>
            <a:ext cx="7373937" cy="2486025"/>
          </a:xfrm>
        </p:spPr>
      </p:pic>
      <p:pic>
        <p:nvPicPr>
          <p:cNvPr id="3891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4149725"/>
            <a:ext cx="39052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143000"/>
            <a:ext cx="7983537" cy="4714875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Perawatan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inner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canula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/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anak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canula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smtClean="0"/>
              <a:t>Anak canula dibersihkan dari kerak/ sisa sekret  dengan sikat canula	atau direndam dengan larutan fisologis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Bilas dengan cairan bebas kuman / Nacl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Keringkan anak canula dg cairan CHG2%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Lekatkan kembali anak canula kedalam tubing dengan mantap</a:t>
            </a:r>
          </a:p>
          <a:p>
            <a:endParaRPr lang="en-US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329378" cy="10898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200" b="1" dirty="0" err="1" smtClean="0"/>
              <a:t>Prinsip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perawatan</a:t>
            </a:r>
            <a:r>
              <a:rPr lang="en-US" sz="3200" b="1" dirty="0" smtClean="0"/>
              <a:t> 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543925" cy="5383212"/>
          </a:xfrm>
        </p:spPr>
        <p:txBody>
          <a:bodyPr>
            <a:no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 smtClean="0"/>
              <a:t>ETT/TT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err="1" smtClean="0"/>
              <a:t>benda</a:t>
            </a:r>
            <a:r>
              <a:rPr lang="en-US" sz="1800" dirty="0" smtClean="0"/>
              <a:t> </a:t>
            </a:r>
            <a:r>
              <a:rPr lang="en-US" sz="1800" dirty="0" err="1" smtClean="0"/>
              <a:t>asing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tubuh</a:t>
            </a:r>
            <a:r>
              <a:rPr lang="en-US" sz="1800" dirty="0" smtClean="0"/>
              <a:t> </a:t>
            </a:r>
            <a:r>
              <a:rPr lang="en-US" sz="1800" dirty="0" err="1" smtClean="0"/>
              <a:t>pasien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ditemukan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koloni</a:t>
            </a:r>
            <a:r>
              <a:rPr lang="en-US" sz="1800" dirty="0" smtClean="0"/>
              <a:t> </a:t>
            </a:r>
            <a:r>
              <a:rPr lang="en-US" sz="1800" dirty="0" err="1" smtClean="0"/>
              <a:t>bakteri</a:t>
            </a:r>
            <a:r>
              <a:rPr lang="en-US" sz="1800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      (Pseudomonas </a:t>
            </a:r>
            <a:r>
              <a:rPr lang="en-US" sz="1800" dirty="0" err="1" smtClean="0"/>
              <a:t>aeruginosa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kokus</a:t>
            </a:r>
            <a:r>
              <a:rPr lang="en-US" sz="1800" dirty="0" smtClean="0"/>
              <a:t> </a:t>
            </a:r>
            <a:r>
              <a:rPr lang="en-US" sz="1800" dirty="0" err="1" smtClean="0"/>
              <a:t>grampositif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endParaRPr lang="en-U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 err="1" smtClean="0"/>
              <a:t>Fiksasi</a:t>
            </a:r>
            <a:r>
              <a:rPr lang="en-US" sz="1800" dirty="0" smtClean="0"/>
              <a:t> ETT </a:t>
            </a:r>
            <a:r>
              <a:rPr lang="en-US" sz="1800" dirty="0" err="1" smtClean="0"/>
              <a:t>menimbulkan</a:t>
            </a:r>
            <a:r>
              <a:rPr lang="en-US" sz="1800" dirty="0" smtClean="0"/>
              <a:t> </a:t>
            </a:r>
            <a:r>
              <a:rPr lang="en-US" sz="1800" dirty="0" err="1" smtClean="0"/>
              <a:t>penekanan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sisi</a:t>
            </a:r>
            <a:r>
              <a:rPr lang="en-US" sz="1800" dirty="0" smtClean="0"/>
              <a:t> </a:t>
            </a:r>
            <a:r>
              <a:rPr lang="en-US" sz="1800" dirty="0" err="1" smtClean="0"/>
              <a:t>bibir</a:t>
            </a:r>
            <a:r>
              <a:rPr lang="en-US" sz="1800" dirty="0" smtClean="0"/>
              <a:t> </a:t>
            </a:r>
            <a:r>
              <a:rPr lang="en-US" sz="1800" dirty="0" err="1" smtClean="0"/>
              <a:t>pasien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luka</a:t>
            </a:r>
            <a:r>
              <a:rPr lang="en-US" sz="1800" dirty="0" smtClean="0"/>
              <a:t>/</a:t>
            </a:r>
            <a:r>
              <a:rPr lang="en-US" sz="1800" dirty="0" err="1" smtClean="0"/>
              <a:t>nekrotik</a:t>
            </a:r>
            <a:r>
              <a:rPr lang="en-US" sz="1800" dirty="0" smtClean="0"/>
              <a:t> 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err="1" smtClean="0"/>
              <a:t>penyebab</a:t>
            </a:r>
            <a:r>
              <a:rPr lang="en-US" sz="1800" dirty="0" smtClean="0"/>
              <a:t> </a:t>
            </a:r>
            <a:r>
              <a:rPr lang="en-US" sz="1800" dirty="0" err="1" smtClean="0"/>
              <a:t>masuknya</a:t>
            </a:r>
            <a:r>
              <a:rPr lang="en-US" sz="1800" dirty="0" smtClean="0"/>
              <a:t> </a:t>
            </a:r>
            <a:r>
              <a:rPr lang="en-US" sz="1800" dirty="0" err="1" smtClean="0"/>
              <a:t>kuman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tubuh</a:t>
            </a:r>
            <a:r>
              <a:rPr lang="en-US" sz="1800" dirty="0" smtClean="0"/>
              <a:t> </a:t>
            </a:r>
            <a:r>
              <a:rPr lang="en-US" sz="1800" dirty="0" err="1" smtClean="0"/>
              <a:t>pasien</a:t>
            </a:r>
            <a:r>
              <a:rPr lang="en-US" sz="1800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 smtClean="0"/>
              <a:t>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:</a:t>
            </a:r>
            <a:br>
              <a:rPr lang="en-US" sz="1800" dirty="0" smtClean="0"/>
            </a:br>
            <a:endParaRPr lang="en-US" sz="1800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sz="1800" dirty="0" err="1" smtClean="0"/>
              <a:t>Fiksasi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, </a:t>
            </a:r>
            <a:r>
              <a:rPr lang="en-US" sz="1800" dirty="0" err="1" smtClean="0"/>
              <a:t>plester</a:t>
            </a:r>
            <a:r>
              <a:rPr lang="en-US" sz="1800" dirty="0" smtClean="0"/>
              <a:t> </a:t>
            </a:r>
            <a:r>
              <a:rPr lang="en-US" sz="1800" dirty="0" err="1" smtClean="0"/>
              <a:t>jangan</a:t>
            </a:r>
            <a:r>
              <a:rPr lang="en-US" sz="1800" dirty="0" smtClean="0"/>
              <a:t> </a:t>
            </a:r>
            <a:r>
              <a:rPr lang="en-US" sz="1800" dirty="0" err="1" smtClean="0"/>
              <a:t>terlalu</a:t>
            </a:r>
            <a:r>
              <a:rPr lang="en-US" sz="1800" dirty="0" smtClean="0"/>
              <a:t> </a:t>
            </a:r>
            <a:r>
              <a:rPr lang="en-US" sz="1800" dirty="0" err="1" smtClean="0"/>
              <a:t>tegang</a:t>
            </a:r>
            <a:r>
              <a:rPr lang="en-US" sz="1800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sz="1800" dirty="0" smtClean="0"/>
              <a:t> </a:t>
            </a:r>
            <a:r>
              <a:rPr lang="en-US" sz="1800" dirty="0" err="1" smtClean="0"/>
              <a:t>Pantau</a:t>
            </a:r>
            <a:r>
              <a:rPr lang="en-US" sz="1800" dirty="0" smtClean="0"/>
              <a:t> </a:t>
            </a:r>
            <a:r>
              <a:rPr lang="en-US" sz="1800" dirty="0" err="1" smtClean="0"/>
              <a:t>tekanan</a:t>
            </a:r>
            <a:r>
              <a:rPr lang="en-US" sz="1800" dirty="0" smtClean="0"/>
              <a:t> </a:t>
            </a:r>
            <a:r>
              <a:rPr lang="en-US" sz="1800" dirty="0" err="1" smtClean="0"/>
              <a:t>balon</a:t>
            </a:r>
            <a:r>
              <a:rPr lang="en-US" sz="1800" dirty="0" smtClean="0"/>
              <a:t>, </a:t>
            </a:r>
            <a:r>
              <a:rPr lang="en-US" sz="1800" dirty="0" err="1" smtClean="0"/>
              <a:t>jangan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30 cm H2O.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sz="1800" dirty="0" err="1" smtClean="0"/>
              <a:t>Jaga</a:t>
            </a:r>
            <a:r>
              <a:rPr lang="en-US" sz="1800" dirty="0" smtClean="0"/>
              <a:t> </a:t>
            </a:r>
            <a:r>
              <a:rPr lang="en-US" sz="1800" dirty="0" err="1" smtClean="0"/>
              <a:t>patensi</a:t>
            </a:r>
            <a:r>
              <a:rPr lang="en-US" sz="1800" dirty="0" smtClean="0"/>
              <a:t> </a:t>
            </a:r>
            <a:r>
              <a:rPr lang="en-US" sz="1800" dirty="0" err="1" smtClean="0"/>
              <a:t>jalan</a:t>
            </a:r>
            <a:r>
              <a:rPr lang="en-US" sz="1800" dirty="0" smtClean="0"/>
              <a:t> </a:t>
            </a:r>
            <a:r>
              <a:rPr lang="en-US" sz="1800" dirty="0" err="1" smtClean="0"/>
              <a:t>napas</a:t>
            </a:r>
            <a:r>
              <a:rPr lang="en-US" sz="1800" dirty="0" smtClean="0"/>
              <a:t> 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sz="1800" dirty="0" err="1" smtClean="0"/>
              <a:t>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penghisapan</a:t>
            </a:r>
            <a:r>
              <a:rPr lang="en-US" sz="1800" dirty="0" smtClean="0"/>
              <a:t> </a:t>
            </a:r>
            <a:r>
              <a:rPr lang="en-US" sz="1800" dirty="0" err="1" smtClean="0"/>
              <a:t>lendir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berlebih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diperlukan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bronchiale</a:t>
            </a:r>
            <a:r>
              <a:rPr lang="en-US" sz="1800" dirty="0" smtClean="0"/>
              <a:t> toilet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mencegah</a:t>
            </a:r>
            <a:r>
              <a:rPr lang="en-US" sz="1800" dirty="0" smtClean="0"/>
              <a:t> </a:t>
            </a:r>
            <a:r>
              <a:rPr lang="en-US" sz="1800" dirty="0" err="1" smtClean="0"/>
              <a:t>penumpukan</a:t>
            </a:r>
            <a:r>
              <a:rPr lang="en-US" sz="1800" dirty="0" smtClean="0"/>
              <a:t> </a:t>
            </a:r>
            <a:r>
              <a:rPr lang="en-US" sz="1800" dirty="0" err="1" smtClean="0"/>
              <a:t>slym</a:t>
            </a:r>
            <a:r>
              <a:rPr lang="en-US" sz="1800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sz="1800" dirty="0" err="1" smtClean="0"/>
              <a:t>Reposisi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pindah-pindahkan</a:t>
            </a:r>
            <a:r>
              <a:rPr lang="en-US" sz="1800" dirty="0" smtClean="0"/>
              <a:t> </a:t>
            </a:r>
            <a:r>
              <a:rPr lang="en-US" sz="1800" dirty="0" err="1" smtClean="0"/>
              <a:t>penempatan</a:t>
            </a:r>
            <a:r>
              <a:rPr lang="en-US" sz="1800" dirty="0" smtClean="0"/>
              <a:t> </a:t>
            </a:r>
            <a:r>
              <a:rPr lang="en-US" sz="1800" dirty="0" err="1" smtClean="0"/>
              <a:t>pipa</a:t>
            </a:r>
            <a:r>
              <a:rPr lang="en-US" sz="1800" dirty="0" smtClean="0"/>
              <a:t> ET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sisi</a:t>
            </a:r>
            <a:r>
              <a:rPr lang="en-US" sz="1800" dirty="0" smtClean="0"/>
              <a:t> </a:t>
            </a:r>
            <a:r>
              <a:rPr lang="en-US" sz="1800" dirty="0" err="1" smtClean="0"/>
              <a:t>mulut</a:t>
            </a:r>
            <a:r>
              <a:rPr lang="en-US" sz="1800" dirty="0" smtClean="0"/>
              <a:t> </a:t>
            </a:r>
            <a:r>
              <a:rPr lang="en-US" sz="1800" dirty="0" err="1" smtClean="0"/>
              <a:t>pasien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sisi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 </a:t>
            </a:r>
            <a:endParaRPr lang="en-US" sz="1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32614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31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Prinsip</a:t>
            </a:r>
            <a:r>
              <a:rPr lang="en-US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/ </a:t>
            </a:r>
            <a:r>
              <a:rPr lang="en-US" sz="31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hal</a:t>
            </a:r>
            <a:r>
              <a:rPr lang="en-US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lain:</a:t>
            </a:r>
            <a:r>
              <a:rPr lang="en-US" sz="31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31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 </a:t>
            </a:r>
            <a:br>
              <a:rPr lang="en-US" sz="31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sz="31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40337"/>
          </a:xfrm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oropharing</a:t>
            </a:r>
            <a:r>
              <a:rPr lang="en-US" dirty="0" smtClean="0"/>
              <a:t> air way (</a:t>
            </a:r>
            <a:r>
              <a:rPr lang="en-US" dirty="0" err="1" smtClean="0"/>
              <a:t>guedel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kooperatif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Jaga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Humidifikasi</a:t>
            </a:r>
            <a:r>
              <a:rPr lang="en-US" dirty="0" smtClean="0"/>
              <a:t> yang </a:t>
            </a:r>
            <a:r>
              <a:rPr lang="en-US" dirty="0" err="1" smtClean="0"/>
              <a:t>adekuat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Pantau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balon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vital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fisioterapi</a:t>
            </a:r>
            <a:r>
              <a:rPr lang="en-US" dirty="0" smtClean="0"/>
              <a:t> </a:t>
            </a:r>
            <a:r>
              <a:rPr lang="en-US" dirty="0" err="1" smtClean="0"/>
              <a:t>napas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4 jam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Yakinkan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konektor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Cek</a:t>
            </a:r>
            <a:r>
              <a:rPr lang="en-US" dirty="0" smtClean="0"/>
              <a:t> blood gas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thorax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intubasi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-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empisema</a:t>
            </a:r>
            <a:r>
              <a:rPr lang="en-US" dirty="0" smtClean="0"/>
              <a:t> </a:t>
            </a:r>
            <a:r>
              <a:rPr lang="en-US" dirty="0" err="1" smtClean="0"/>
              <a:t>kutis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Air </a:t>
            </a:r>
            <a:r>
              <a:rPr lang="en-US" dirty="0" err="1" smtClean="0"/>
              <a:t>dalam</a:t>
            </a:r>
            <a:r>
              <a:rPr lang="en-US" dirty="0" smtClean="0"/>
              <a:t> water trap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terbuang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Pipa</a:t>
            </a:r>
            <a:r>
              <a:rPr lang="en-US" dirty="0" smtClean="0"/>
              <a:t> </a:t>
            </a:r>
            <a:r>
              <a:rPr lang="en-US" dirty="0" err="1" smtClean="0"/>
              <a:t>endotracheal</a:t>
            </a:r>
            <a:r>
              <a:rPr lang="en-US" dirty="0" smtClean="0"/>
              <a:t> tube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diujung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/ </a:t>
            </a:r>
            <a:r>
              <a:rPr lang="en-US" dirty="0" err="1" smtClean="0"/>
              <a:t>hidung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endParaRPr lang="id-ID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43932" cy="939784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 </a:t>
            </a:r>
            <a:r>
              <a:rPr lang="en-US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Hal yang </a:t>
            </a:r>
            <a:r>
              <a:rPr lang="en-US" sz="31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perlu</a:t>
            </a:r>
            <a:r>
              <a:rPr lang="en-US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31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dikaji</a:t>
            </a:r>
            <a:r>
              <a:rPr lang="en-US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31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sebelum</a:t>
            </a:r>
            <a:r>
              <a:rPr lang="en-US" sz="31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31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tindakan</a:t>
            </a:r>
            <a:endParaRPr lang="en-US" sz="31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75" y="2071688"/>
            <a:ext cx="7643813" cy="4383087"/>
          </a:xfrm>
          <a:solidFill>
            <a:srgbClr val="7030A0"/>
          </a:solidFill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vital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stridor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secret yang </a:t>
            </a:r>
            <a:r>
              <a:rPr lang="en-US" dirty="0" err="1" smtClean="0"/>
              <a:t>menyumbat</a:t>
            </a:r>
            <a:r>
              <a:rPr lang="en-US" dirty="0" smtClean="0"/>
              <a:t> 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ventilator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balon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lecet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nekrosis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mukosa</a:t>
            </a:r>
            <a:r>
              <a:rPr lang="en-US" dirty="0" smtClean="0"/>
              <a:t> membrane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ET tube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rontgen</a:t>
            </a:r>
            <a:r>
              <a:rPr lang="en-US" dirty="0" smtClean="0"/>
              <a:t> dada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PERSIAPAN………….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775"/>
            <a:ext cx="9144000" cy="4572000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/>
              <a:t>Persiapan</a:t>
            </a:r>
            <a:r>
              <a:rPr lang="en-US" b="1" dirty="0" smtClean="0"/>
              <a:t> </a:t>
            </a:r>
            <a:r>
              <a:rPr lang="en-US" b="1" dirty="0" err="1" smtClean="0"/>
              <a:t>Alat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Suction</a:t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Kateter</a:t>
            </a:r>
            <a:r>
              <a:rPr lang="en-US" dirty="0" smtClean="0"/>
              <a:t> </a:t>
            </a:r>
            <a:r>
              <a:rPr lang="en-US" dirty="0" err="1" smtClean="0"/>
              <a:t>penghisap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Mangkok</a:t>
            </a:r>
            <a:r>
              <a:rPr lang="en-US" dirty="0" smtClean="0"/>
              <a:t> </a:t>
            </a:r>
            <a:r>
              <a:rPr lang="en-US" dirty="0" err="1" smtClean="0"/>
              <a:t>steril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Handuk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Perlak</a:t>
            </a:r>
            <a:r>
              <a:rPr lang="en-US" dirty="0" smtClean="0"/>
              <a:t> </a:t>
            </a:r>
            <a:r>
              <a:rPr lang="en-US" dirty="0" err="1" smtClean="0"/>
              <a:t>karet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Sarung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Ambubag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Plester</a:t>
            </a:r>
            <a:r>
              <a:rPr lang="en-US" dirty="0" smtClean="0"/>
              <a:t> adhesive / </a:t>
            </a:r>
            <a:r>
              <a:rPr lang="en-US" dirty="0" err="1" smtClean="0"/>
              <a:t>tahan</a:t>
            </a:r>
            <a:r>
              <a:rPr lang="en-US" dirty="0" smtClean="0"/>
              <a:t> air</a:t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Gunting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3954462"/>
          </a:xfrm>
          <a:solidFill>
            <a:srgbClr val="FF0000"/>
          </a:solidFill>
        </p:spPr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err="1" smtClean="0"/>
              <a:t>Persiapan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Ciptakan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 </a:t>
            </a:r>
            <a:r>
              <a:rPr lang="en-US" dirty="0" err="1" smtClean="0"/>
              <a:t>serta</a:t>
            </a:r>
            <a:r>
              <a:rPr lang="en-US" dirty="0" smtClean="0"/>
              <a:t>   </a:t>
            </a:r>
            <a:r>
              <a:rPr lang="en-US" dirty="0" err="1" smtClean="0"/>
              <a:t>kooperatif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sampiran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sketsel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Persiapan</a:t>
            </a:r>
            <a:r>
              <a:rPr lang="en-US" b="1" dirty="0" smtClean="0"/>
              <a:t> </a:t>
            </a:r>
            <a:r>
              <a:rPr lang="en-US" b="1" dirty="0" err="1" smtClean="0"/>
              <a:t>Pasien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Informasikan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</a:t>
            </a:r>
            <a:r>
              <a:rPr lang="en-US" dirty="0" err="1" smtClean="0"/>
              <a:t>dilakukan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Posisikan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terlentang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miring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 </a:t>
            </a:r>
            <a:r>
              <a:rPr lang="en-US" dirty="0" err="1" smtClean="0"/>
              <a:t>sadar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−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</a:t>
            </a:r>
            <a:r>
              <a:rPr lang="en-US" dirty="0" err="1" smtClean="0"/>
              <a:t>tindakan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Prosedur</a:t>
            </a: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kerja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  </a:t>
            </a:r>
            <a:r>
              <a:rPr lang="en-US" dirty="0" err="1" smtClean="0"/>
              <a:t>Kaji</a:t>
            </a:r>
            <a:r>
              <a:rPr lang="en-US" dirty="0" smtClean="0"/>
              <a:t> status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penghisapan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endotrach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Rasional</a:t>
            </a:r>
            <a:r>
              <a:rPr lang="en-US" dirty="0" smtClean="0"/>
              <a:t> :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optimal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  </a:t>
            </a:r>
            <a:r>
              <a:rPr lang="en-US" dirty="0" err="1" smtClean="0"/>
              <a:t>Letakkan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</a:t>
            </a:r>
            <a:r>
              <a:rPr lang="en-US" dirty="0" err="1" smtClean="0"/>
              <a:t>Rasional</a:t>
            </a:r>
            <a:r>
              <a:rPr lang="en-US" dirty="0" smtClean="0"/>
              <a:t> :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   Bantu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semi fowler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terlentang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</a:t>
            </a:r>
            <a:r>
              <a:rPr lang="en-US" dirty="0" err="1" smtClean="0"/>
              <a:t>Rasional</a:t>
            </a:r>
            <a:r>
              <a:rPr lang="en-US" dirty="0" smtClean="0"/>
              <a:t> :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. 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4.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hubungkan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</a:t>
            </a:r>
            <a:r>
              <a:rPr lang="en-US" dirty="0" err="1" smtClean="0"/>
              <a:t>penghisap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</a:t>
            </a:r>
            <a:r>
              <a:rPr lang="en-US" dirty="0" err="1" smtClean="0"/>
              <a:t>Rasional</a:t>
            </a:r>
            <a:r>
              <a:rPr lang="en-US" dirty="0" smtClean="0"/>
              <a:t> 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terapy</a:t>
            </a:r>
            <a:r>
              <a:rPr lang="en-US" dirty="0" smtClean="0"/>
              <a:t> suction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dibutuhka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5.   </a:t>
            </a:r>
            <a:r>
              <a:rPr lang="en-US" dirty="0" err="1" smtClean="0"/>
              <a:t>Bentangkan</a:t>
            </a:r>
            <a:r>
              <a:rPr lang="en-US" dirty="0" smtClean="0"/>
              <a:t> </a:t>
            </a:r>
            <a:r>
              <a:rPr lang="en-US" dirty="0" err="1" smtClean="0"/>
              <a:t>handuk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dada </a:t>
            </a:r>
            <a:r>
              <a:rPr lang="en-US" dirty="0" err="1" smtClean="0"/>
              <a:t>pasien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</a:t>
            </a:r>
            <a:r>
              <a:rPr lang="en-US" dirty="0" err="1" smtClean="0"/>
              <a:t>Rasional</a:t>
            </a:r>
            <a:r>
              <a:rPr lang="en-US" dirty="0" smtClean="0"/>
              <a:t> :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6.   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handscoon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7.  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penghisapan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</a:t>
            </a:r>
            <a:r>
              <a:rPr lang="en-US" dirty="0" err="1" smtClean="0"/>
              <a:t>Rasional</a:t>
            </a:r>
            <a:r>
              <a:rPr lang="en-US" dirty="0" smtClean="0"/>
              <a:t> :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01080" cy="1000132"/>
          </a:xfrm>
          <a:solidFill>
            <a:srgbClr val="0070C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67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Konsep</a:t>
            </a:r>
            <a:r>
              <a:rPr lang="en-US" sz="67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67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Fisiologi</a:t>
            </a:r>
            <a:r>
              <a:rPr lang="en-US" sz="67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br>
              <a:rPr lang="en-US" sz="67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7215238" cy="4572032"/>
          </a:xfrm>
          <a:solidFill>
            <a:srgbClr val="FFFF00"/>
          </a:solidFill>
          <a:ln>
            <a:solidFill>
              <a:srgbClr val="00B0F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balon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dinding</a:t>
            </a:r>
            <a:r>
              <a:rPr lang="en-US" sz="2800" dirty="0" smtClean="0"/>
              <a:t> </a:t>
            </a:r>
            <a:r>
              <a:rPr lang="en-US" sz="2800" dirty="0" err="1" smtClean="0"/>
              <a:t>trakea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hipoksi</a:t>
            </a:r>
            <a:r>
              <a:rPr lang="en-US" sz="2800" dirty="0" smtClean="0"/>
              <a:t> </a:t>
            </a:r>
            <a:r>
              <a:rPr lang="en-US" sz="2800" dirty="0" err="1" smtClean="0"/>
              <a:t>epitel</a:t>
            </a:r>
            <a:r>
              <a:rPr lang="en-US" sz="2800" dirty="0" smtClean="0"/>
              <a:t> </a:t>
            </a:r>
            <a:r>
              <a:rPr lang="en-US" sz="2800" dirty="0" err="1" smtClean="0"/>
              <a:t>mukosa</a:t>
            </a:r>
            <a:r>
              <a:rPr lang="en-US" sz="2800" dirty="0" smtClean="0"/>
              <a:t> </a:t>
            </a:r>
            <a:r>
              <a:rPr lang="en-US" sz="2800" dirty="0" err="1" smtClean="0"/>
              <a:t>trakea</a:t>
            </a:r>
            <a:r>
              <a:rPr lang="en-US" sz="2800" dirty="0" smtClean="0"/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err="1" smtClean="0"/>
              <a:t>Pemasangan</a:t>
            </a:r>
            <a:r>
              <a:rPr lang="en-US" sz="2800" dirty="0" smtClean="0"/>
              <a:t> ETT/TT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meniadakan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pemanasan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pelembaban</a:t>
            </a:r>
            <a:r>
              <a:rPr lang="en-US" sz="2800" dirty="0" smtClean="0"/>
              <a:t> </a:t>
            </a:r>
            <a:r>
              <a:rPr lang="en-US" sz="2800" dirty="0" err="1" smtClean="0"/>
              <a:t>udara</a:t>
            </a:r>
            <a:r>
              <a:rPr lang="en-US" sz="2800" dirty="0" smtClean="0"/>
              <a:t> </a:t>
            </a:r>
            <a:r>
              <a:rPr lang="en-US" sz="2800" dirty="0" err="1" smtClean="0"/>
              <a:t>inspirasi</a:t>
            </a:r>
            <a:r>
              <a:rPr lang="en-US" sz="2800" dirty="0" smtClean="0"/>
              <a:t> </a:t>
            </a:r>
            <a:r>
              <a:rPr lang="en-US" sz="2800" dirty="0" err="1" smtClean="0"/>
              <a:t>kecuali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dipasang</a:t>
            </a:r>
            <a:r>
              <a:rPr lang="en-US" sz="2800" dirty="0" smtClean="0"/>
              <a:t> </a:t>
            </a:r>
            <a:r>
              <a:rPr lang="en-US" sz="2800" dirty="0" err="1" smtClean="0"/>
              <a:t>ventilasi</a:t>
            </a:r>
            <a:r>
              <a:rPr lang="en-US" sz="2800" dirty="0" smtClean="0"/>
              <a:t> </a:t>
            </a:r>
            <a:r>
              <a:rPr lang="en-US" sz="2800" dirty="0" err="1" smtClean="0"/>
              <a:t>mekanik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humidifikasi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err="1" smtClean="0"/>
              <a:t>Penumpukan</a:t>
            </a:r>
            <a:r>
              <a:rPr lang="en-US" sz="2800" dirty="0" smtClean="0"/>
              <a:t> </a:t>
            </a:r>
            <a:r>
              <a:rPr lang="en-US" sz="2800" dirty="0" err="1" smtClean="0"/>
              <a:t>sekresi</a:t>
            </a:r>
            <a:r>
              <a:rPr lang="en-US" sz="2800" dirty="0" smtClean="0"/>
              <a:t> mucus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infeksi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285750" y="214313"/>
            <a:ext cx="8643938" cy="6143625"/>
          </a:xfrm>
          <a:solidFill>
            <a:srgbClr val="FFC000"/>
          </a:solid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600" smtClean="0">
                <a:solidFill>
                  <a:srgbClr val="C00000"/>
                </a:solidFill>
              </a:rPr>
              <a:t>  8)  Siapkan selalu kateter penghisap yang steril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solidFill>
                  <a:srgbClr val="C00000"/>
                </a:solidFill>
              </a:rPr>
              <a:t>  9)  Minta bantuan perawat lain untuk menahan pipa endotracheal dengan  kuat di tempatnya pada garis bibir klien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solidFill>
                  <a:srgbClr val="C00000"/>
                </a:solidFill>
              </a:rPr>
              <a:t> 10) Lepaskan semua plester sekitar pipa dengan hati2 dan cermat, kemudian buang di bengkok    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solidFill>
                  <a:srgbClr val="C00000"/>
                </a:solidFill>
              </a:rPr>
              <a:t>        Rasional : memungkinkan untuk hygiene kulit oral. Plester menyebabkan iritasi kulit  </a:t>
            </a:r>
          </a:p>
          <a:p>
            <a:pPr>
              <a:buFont typeface="Wingdings 2" pitchFamily="18" charset="2"/>
              <a:buAutoNum type="arabicParenR" startAt="11"/>
            </a:pPr>
            <a:r>
              <a:rPr lang="en-US" sz="1600" smtClean="0">
                <a:solidFill>
                  <a:srgbClr val="C00000"/>
                </a:solidFill>
              </a:rPr>
              <a:t>Lakukan oral hygiene pada sisi mulut yang tidak terhalang oleh pipa,gerakkan perlahan kemudian bersihkan sisi yang lain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Geser pipa ET ke arah yang berlawanan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Cek kembali ketepatan letak ETT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Pastikan lagi isi cuff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Pasang kembali plester anti air atau plaster adhesive secara tepat dan cermat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Pasang kembali jalan udara oral dengan tepat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Atur kembali posisi klien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Rapikan semua peralatan, lepaskan sarung tangan dan buang di tempat yang disediakan                 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Evaluasi status pernafasan klien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Evaluasi kenyamanan klien</a:t>
            </a:r>
          </a:p>
          <a:p>
            <a:pPr>
              <a:buFont typeface="Wingdings 2" pitchFamily="18" charset="2"/>
              <a:buAutoNum type="arabicParenR" startAt="12"/>
            </a:pPr>
            <a:r>
              <a:rPr lang="en-US" sz="1600" smtClean="0">
                <a:solidFill>
                  <a:srgbClr val="C00000"/>
                </a:solidFill>
              </a:rPr>
              <a:t>Perawat mencuci tanganDokumentasikan kegiatan</a:t>
            </a:r>
            <a:br>
              <a:rPr lang="en-US" sz="1600" smtClean="0">
                <a:solidFill>
                  <a:srgbClr val="C00000"/>
                </a:solidFill>
              </a:rPr>
            </a:br>
            <a:r>
              <a:rPr lang="en-US" sz="1600" smtClean="0">
                <a:solidFill>
                  <a:srgbClr val="C00000"/>
                </a:solidFill>
              </a:rPr>
              <a:t/>
            </a:r>
            <a:br>
              <a:rPr lang="en-US" sz="1600" smtClean="0">
                <a:solidFill>
                  <a:srgbClr val="C00000"/>
                </a:solidFill>
              </a:rPr>
            </a:br>
            <a:endParaRPr lang="en-US" sz="16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3043230" cy="13990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200" b="1" dirty="0" err="1" smtClean="0"/>
              <a:t>Evaluasi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7258072" cy="3689332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ET tube care.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ET Tube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fiksasi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tube.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mukosa</a:t>
            </a:r>
            <a:r>
              <a:rPr lang="en-US" dirty="0" smtClean="0"/>
              <a:t> oral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area.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Dokumentasi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714500"/>
            <a:ext cx="7400925" cy="4046538"/>
          </a:xfrm>
          <a:solidFill>
            <a:srgbClr val="FF33CC"/>
          </a:solidFill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Dokumentasikan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, </a:t>
            </a:r>
            <a:r>
              <a:rPr lang="en-US" dirty="0" err="1" smtClean="0"/>
              <a:t>alat-alat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kedalama</a:t>
            </a:r>
            <a:r>
              <a:rPr lang="en-US" dirty="0" smtClean="0"/>
              <a:t> ET tube, lama </a:t>
            </a:r>
            <a:r>
              <a:rPr lang="en-US" dirty="0" err="1" smtClean="0"/>
              <a:t>dilakukannya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ET tube,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mukosa</a:t>
            </a:r>
            <a:r>
              <a:rPr lang="en-US" dirty="0" smtClean="0"/>
              <a:t> oral,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kesulitan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6643734" cy="732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err="1" smtClean="0"/>
              <a:t>Pendidikan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pasien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dan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keluarga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401050" cy="3714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Instruksikan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ET/TT tube, </a:t>
            </a:r>
            <a:r>
              <a:rPr lang="en-US" dirty="0" err="1" smtClean="0"/>
              <a:t>plester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ET/TT tube.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mengeluh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nampak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, </a:t>
            </a:r>
            <a:r>
              <a:rPr lang="en-US" dirty="0" err="1" smtClean="0"/>
              <a:t>instruksikan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Informasikan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tube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sumbatan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sumbatan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OUTCOMES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357158" y="1857364"/>
            <a:ext cx="8229600" cy="4383087"/>
          </a:xfrm>
          <a:solidFill>
            <a:srgbClr val="00B050"/>
          </a:solidFill>
          <a:ln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5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dirty="0" err="1" smtClean="0"/>
              <a:t>Jalan</a:t>
            </a:r>
            <a:r>
              <a:rPr lang="en-US" sz="4800" dirty="0" smtClean="0"/>
              <a:t> </a:t>
            </a:r>
            <a:r>
              <a:rPr lang="en-US" sz="4800" dirty="0" err="1" smtClean="0"/>
              <a:t>udara</a:t>
            </a:r>
            <a:r>
              <a:rPr lang="en-US" sz="4800" dirty="0" smtClean="0"/>
              <a:t> </a:t>
            </a:r>
            <a:r>
              <a:rPr lang="en-US" sz="4800" dirty="0" err="1" smtClean="0"/>
              <a:t>klien</a:t>
            </a:r>
            <a:r>
              <a:rPr lang="en-US" sz="4800" dirty="0" smtClean="0"/>
              <a:t> </a:t>
            </a:r>
            <a:r>
              <a:rPr lang="en-US" sz="4800" dirty="0" err="1" smtClean="0"/>
              <a:t>bersih</a:t>
            </a:r>
            <a:endParaRPr lang="en-US" sz="48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dirty="0" err="1" smtClean="0"/>
              <a:t>Oksigenasi</a:t>
            </a:r>
            <a:r>
              <a:rPr lang="en-US" sz="4800" dirty="0" smtClean="0"/>
              <a:t> </a:t>
            </a:r>
            <a:r>
              <a:rPr lang="en-US" sz="4800" dirty="0" err="1" smtClean="0"/>
              <a:t>adekuat</a:t>
            </a:r>
            <a:r>
              <a:rPr lang="en-US" sz="4800" dirty="0" smtClean="0"/>
              <a:t> </a:t>
            </a:r>
            <a:r>
              <a:rPr lang="en-US" sz="4800" dirty="0" err="1" smtClean="0"/>
              <a:t>dipertahankan</a:t>
            </a:r>
            <a:r>
              <a:rPr lang="en-US" sz="4800" dirty="0" smtClean="0"/>
              <a:t> </a:t>
            </a:r>
            <a:r>
              <a:rPr lang="en-US" sz="4800" dirty="0" err="1" smtClean="0"/>
              <a:t>seperti</a:t>
            </a:r>
            <a:r>
              <a:rPr lang="en-US" sz="4800" dirty="0" smtClean="0"/>
              <a:t> yang </a:t>
            </a:r>
            <a:r>
              <a:rPr lang="en-US" sz="4800" dirty="0" err="1" smtClean="0"/>
              <a:t>ditunjukkan</a:t>
            </a:r>
            <a:r>
              <a:rPr lang="en-US" sz="4800" dirty="0" smtClean="0"/>
              <a:t> </a:t>
            </a:r>
            <a:r>
              <a:rPr lang="en-US" sz="4800" dirty="0" err="1" smtClean="0"/>
              <a:t>pada</a:t>
            </a:r>
            <a:r>
              <a:rPr lang="en-US" sz="4800" dirty="0" smtClean="0"/>
              <a:t> </a:t>
            </a:r>
            <a:r>
              <a:rPr lang="en-US" sz="4800" dirty="0" err="1" smtClean="0"/>
              <a:t>hasil</a:t>
            </a:r>
            <a:r>
              <a:rPr lang="en-US" sz="4800" dirty="0" smtClean="0"/>
              <a:t> AGD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dirty="0" err="1" smtClean="0"/>
              <a:t>Tidak</a:t>
            </a:r>
            <a:r>
              <a:rPr lang="en-US" sz="4800" dirty="0" smtClean="0"/>
              <a:t> </a:t>
            </a:r>
            <a:r>
              <a:rPr lang="en-US" sz="4800" dirty="0" err="1" smtClean="0"/>
              <a:t>terjadi</a:t>
            </a:r>
            <a:r>
              <a:rPr lang="en-US" sz="4800" dirty="0" smtClean="0"/>
              <a:t> </a:t>
            </a:r>
            <a:r>
              <a:rPr lang="en-US" sz="4800" dirty="0" err="1" smtClean="0"/>
              <a:t>infeksi</a:t>
            </a:r>
            <a:r>
              <a:rPr lang="en-US" sz="4800" dirty="0" smtClean="0"/>
              <a:t> </a:t>
            </a:r>
            <a:r>
              <a:rPr lang="en-US" sz="4800" dirty="0" err="1" smtClean="0"/>
              <a:t>pernafasan</a:t>
            </a:r>
            <a:r>
              <a:rPr lang="en-US" sz="4800" dirty="0" smtClean="0"/>
              <a:t> </a:t>
            </a:r>
            <a:r>
              <a:rPr lang="en-US" sz="4800" dirty="0" err="1" smtClean="0"/>
              <a:t>atau</a:t>
            </a:r>
            <a:r>
              <a:rPr lang="en-US" sz="4800" dirty="0" smtClean="0"/>
              <a:t> </a:t>
            </a:r>
            <a:r>
              <a:rPr lang="en-US" sz="4800" dirty="0" err="1" smtClean="0"/>
              <a:t>terjadi</a:t>
            </a:r>
            <a:r>
              <a:rPr lang="en-US" sz="4800" dirty="0" smtClean="0"/>
              <a:t> </a:t>
            </a:r>
            <a:r>
              <a:rPr lang="en-US" sz="4800" dirty="0" err="1" smtClean="0"/>
              <a:t>perbaikan</a:t>
            </a:r>
            <a:r>
              <a:rPr lang="en-US" sz="4800" dirty="0" smtClean="0"/>
              <a:t> </a:t>
            </a:r>
            <a:r>
              <a:rPr lang="en-US" sz="4800" dirty="0" err="1" smtClean="0"/>
              <a:t>setelah</a:t>
            </a:r>
            <a:r>
              <a:rPr lang="en-US" sz="4800" dirty="0" smtClean="0"/>
              <a:t> </a:t>
            </a:r>
            <a:r>
              <a:rPr lang="en-US" sz="4800" dirty="0" err="1" smtClean="0"/>
              <a:t>pipa</a:t>
            </a:r>
            <a:r>
              <a:rPr lang="en-US" sz="4800" dirty="0" smtClean="0"/>
              <a:t>  </a:t>
            </a:r>
            <a:r>
              <a:rPr lang="en-US" sz="4800" dirty="0" err="1" smtClean="0"/>
              <a:t>dipasang</a:t>
            </a:r>
            <a:endParaRPr lang="en-US" sz="48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dirty="0" err="1" smtClean="0"/>
              <a:t>Kulit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mukosa</a:t>
            </a:r>
            <a:r>
              <a:rPr lang="en-US" sz="4800" dirty="0" smtClean="0"/>
              <a:t> oral </a:t>
            </a:r>
            <a:r>
              <a:rPr lang="en-US" sz="4800" dirty="0" err="1" smtClean="0"/>
              <a:t>sekitar</a:t>
            </a:r>
            <a:r>
              <a:rPr lang="en-US" sz="4800" dirty="0" smtClean="0"/>
              <a:t> </a:t>
            </a:r>
            <a:r>
              <a:rPr lang="en-US" sz="4800" dirty="0" err="1" smtClean="0"/>
              <a:t>pipa</a:t>
            </a:r>
            <a:r>
              <a:rPr lang="en-US" sz="4800" dirty="0" smtClean="0"/>
              <a:t> </a:t>
            </a:r>
            <a:r>
              <a:rPr lang="en-US" sz="4800" dirty="0" err="1" smtClean="0"/>
              <a:t>endotracheal</a:t>
            </a:r>
            <a:r>
              <a:rPr lang="en-US" sz="4800" dirty="0" smtClean="0"/>
              <a:t> </a:t>
            </a:r>
            <a:r>
              <a:rPr lang="en-US" sz="4800" dirty="0" err="1" smtClean="0"/>
              <a:t>bersih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utuh</a:t>
            </a:r>
            <a:endParaRPr lang="en-US" sz="48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800" dirty="0" err="1" smtClean="0"/>
              <a:t>Tidak</a:t>
            </a:r>
            <a:r>
              <a:rPr lang="en-US" sz="4800" dirty="0" smtClean="0"/>
              <a:t> </a:t>
            </a:r>
            <a:r>
              <a:rPr lang="en-US" sz="4800" dirty="0" err="1" smtClean="0"/>
              <a:t>terjadi</a:t>
            </a:r>
            <a:r>
              <a:rPr lang="en-US" sz="4800" dirty="0" smtClean="0"/>
              <a:t> </a:t>
            </a:r>
            <a:r>
              <a:rPr lang="en-US" sz="4800" dirty="0" err="1" smtClean="0"/>
              <a:t>kerusakan</a:t>
            </a:r>
            <a:r>
              <a:rPr lang="en-US" sz="4800" dirty="0" smtClean="0"/>
              <a:t> / </a:t>
            </a:r>
            <a:r>
              <a:rPr lang="en-US" sz="4800" dirty="0" err="1" smtClean="0"/>
              <a:t>nekrosis</a:t>
            </a:r>
            <a:r>
              <a:rPr lang="en-US" sz="4800" dirty="0" smtClean="0"/>
              <a:t> </a:t>
            </a:r>
            <a:r>
              <a:rPr lang="en-US" sz="4800" dirty="0" err="1" smtClean="0"/>
              <a:t>akibat</a:t>
            </a:r>
            <a:r>
              <a:rPr lang="en-US" sz="4800" dirty="0" smtClean="0"/>
              <a:t> </a:t>
            </a:r>
            <a:r>
              <a:rPr lang="en-US" sz="4800" dirty="0" err="1" smtClean="0"/>
              <a:t>pipa</a:t>
            </a:r>
            <a:r>
              <a:rPr lang="en-US" sz="4800" dirty="0" smtClean="0"/>
              <a:t> </a:t>
            </a:r>
            <a:r>
              <a:rPr lang="en-US" sz="4800" dirty="0" err="1" smtClean="0"/>
              <a:t>atau</a:t>
            </a:r>
            <a:r>
              <a:rPr lang="en-US" sz="4800" dirty="0" smtClean="0"/>
              <a:t> cuff.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72518" cy="13990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28813"/>
            <a:ext cx="6757988" cy="247491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Indikasi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terpasang</a:t>
            </a:r>
            <a:r>
              <a:rPr lang="en-US" dirty="0" smtClean="0"/>
              <a:t> ET/TT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Kontra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kontra</a:t>
            </a:r>
            <a:r>
              <a:rPr lang="en-US" dirty="0" smtClean="0"/>
              <a:t> </a:t>
            </a:r>
            <a:r>
              <a:rPr lang="en-US" dirty="0" err="1" smtClean="0"/>
              <a:t>indikasi</a:t>
            </a:r>
            <a:r>
              <a:rPr lang="en-US" dirty="0" smtClean="0"/>
              <a:t> absolute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5786478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err="1" smtClean="0"/>
              <a:t>Kerugian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endotrakeal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err="1" smtClean="0"/>
              <a:t>trakeostomi</a:t>
            </a:r>
            <a:r>
              <a:rPr lang="en-US" sz="2800" b="1" dirty="0" smtClean="0"/>
              <a:t> :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Me</a:t>
            </a:r>
            <a:r>
              <a:rPr lang="en-US" sz="2800" dirty="0" err="1" smtClean="0"/>
              <a:t>nyebabkan</a:t>
            </a:r>
            <a:r>
              <a:rPr lang="en-US" sz="2800" dirty="0" smtClean="0"/>
              <a:t> rasa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nyaman</a:t>
            </a:r>
            <a:endParaRPr lang="en-US" sz="2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Refleks</a:t>
            </a:r>
            <a:r>
              <a:rPr lang="en-US" sz="2800" dirty="0" smtClean="0"/>
              <a:t> </a:t>
            </a:r>
            <a:r>
              <a:rPr lang="en-US" sz="2800" dirty="0" err="1" smtClean="0"/>
              <a:t>batuk</a:t>
            </a:r>
            <a:r>
              <a:rPr lang="en-US" sz="2800" dirty="0" smtClean="0"/>
              <a:t> </a:t>
            </a:r>
            <a:r>
              <a:rPr lang="en-US" sz="2800" dirty="0" err="1" smtClean="0"/>
              <a:t>ditekan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penutupan</a:t>
            </a:r>
            <a:r>
              <a:rPr lang="en-US" sz="2800" dirty="0" smtClean="0"/>
              <a:t> </a:t>
            </a:r>
            <a:r>
              <a:rPr lang="en-US" sz="2800" dirty="0" err="1" smtClean="0"/>
              <a:t>glotis</a:t>
            </a:r>
            <a:r>
              <a:rPr lang="en-US" sz="2800" dirty="0" smtClean="0"/>
              <a:t> </a:t>
            </a:r>
            <a:r>
              <a:rPr lang="en-US" sz="2800" dirty="0" err="1" smtClean="0"/>
              <a:t>dihambat</a:t>
            </a:r>
            <a:r>
              <a:rPr lang="en-US" sz="2800" dirty="0" smtClean="0"/>
              <a:t>. </a:t>
            </a:r>
            <a:r>
              <a:rPr lang="en-US" sz="2800" dirty="0" err="1" smtClean="0"/>
              <a:t>Sekresi</a:t>
            </a:r>
            <a:r>
              <a:rPr lang="en-US" sz="2800" dirty="0" smtClean="0"/>
              <a:t> 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mengental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penghangatan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pelembaban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pernafasan</a:t>
            </a:r>
            <a:endParaRPr lang="en-US" sz="2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Refleks-refleks</a:t>
            </a:r>
            <a:r>
              <a:rPr lang="en-US" sz="2800" dirty="0" smtClean="0"/>
              <a:t> </a:t>
            </a:r>
            <a:r>
              <a:rPr lang="en-US" sz="2800" dirty="0" err="1" smtClean="0"/>
              <a:t>menelan</a:t>
            </a:r>
            <a:r>
              <a:rPr lang="en-US" sz="2800" dirty="0" smtClean="0"/>
              <a:t> ( </a:t>
            </a:r>
            <a:r>
              <a:rPr lang="en-US" sz="2800" dirty="0" err="1" smtClean="0"/>
              <a:t>refleks</a:t>
            </a:r>
            <a:r>
              <a:rPr lang="en-US" sz="2800" dirty="0" smtClean="0"/>
              <a:t> </a:t>
            </a:r>
            <a:r>
              <a:rPr lang="en-US" sz="2800" dirty="0" err="1" smtClean="0"/>
              <a:t>glotis</a:t>
            </a:r>
            <a:r>
              <a:rPr lang="en-US" sz="2800" dirty="0" smtClean="0"/>
              <a:t>, faring,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laring</a:t>
            </a:r>
            <a:r>
              <a:rPr lang="en-US" sz="2800" dirty="0" smtClean="0"/>
              <a:t>) </a:t>
            </a:r>
            <a:r>
              <a:rPr lang="en-US" sz="2800" dirty="0" err="1" smtClean="0"/>
              <a:t>tertekan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lama </a:t>
            </a:r>
            <a:r>
              <a:rPr lang="en-US" sz="2800" dirty="0" err="1" smtClean="0"/>
              <a:t>dan</a:t>
            </a:r>
            <a:r>
              <a:rPr lang="en-US" sz="2800" dirty="0" smtClean="0"/>
              <a:t> trauma </a:t>
            </a:r>
            <a:r>
              <a:rPr lang="en-US" sz="2800" dirty="0" err="1" smtClean="0"/>
              <a:t>mekanis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selang</a:t>
            </a:r>
            <a:r>
              <a:rPr lang="en-US" sz="2800" dirty="0" smtClean="0"/>
              <a:t> </a:t>
            </a:r>
            <a:r>
              <a:rPr lang="en-US" sz="2800" dirty="0" err="1" smtClean="0"/>
              <a:t>endotrakeal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trakeostomi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berisiko</a:t>
            </a:r>
            <a:r>
              <a:rPr lang="en-US" sz="2800" dirty="0" smtClean="0"/>
              <a:t> </a:t>
            </a:r>
            <a:r>
              <a:rPr lang="en-US" sz="2800" dirty="0" err="1" smtClean="0"/>
              <a:t>aspirasi</a:t>
            </a:r>
            <a:r>
              <a:rPr lang="en-US" sz="2800" dirty="0" smtClean="0"/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Ulserasi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striktur</a:t>
            </a:r>
            <a:r>
              <a:rPr lang="en-US" sz="2800" dirty="0" smtClean="0"/>
              <a:t> </a:t>
            </a:r>
            <a:r>
              <a:rPr lang="en-US" sz="2800" dirty="0" err="1" smtClean="0"/>
              <a:t>laring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trakea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.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Ketidakmampuan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mengkomunikasikan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PRINSIP² PERAWATAN PASIEN dg ETT/TT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 algn="just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filtrasi</a:t>
            </a:r>
            <a:r>
              <a:rPr lang="en-US" dirty="0" smtClean="0"/>
              <a:t>, </a:t>
            </a:r>
            <a:r>
              <a:rPr lang="en-US" dirty="0" err="1" smtClean="0"/>
              <a:t>pelembaban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penghangatan</a:t>
            </a:r>
            <a:r>
              <a:rPr lang="en-US" dirty="0" smtClean="0"/>
              <a:t> 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reflek</a:t>
            </a:r>
            <a:r>
              <a:rPr lang="en-US" dirty="0" smtClean="0"/>
              <a:t> </a:t>
            </a:r>
            <a:r>
              <a:rPr lang="en-US" dirty="0" err="1" smtClean="0"/>
              <a:t>menelan</a:t>
            </a:r>
            <a:r>
              <a:rPr lang="en-US" dirty="0" smtClean="0"/>
              <a:t>, </a:t>
            </a:r>
            <a:r>
              <a:rPr lang="en-US" dirty="0" err="1" smtClean="0"/>
              <a:t>reflek</a:t>
            </a:r>
            <a:r>
              <a:rPr lang="en-US" dirty="0" smtClean="0"/>
              <a:t> </a:t>
            </a:r>
            <a:r>
              <a:rPr lang="en-US" dirty="0" err="1" smtClean="0"/>
              <a:t>glotis</a:t>
            </a:r>
            <a:r>
              <a:rPr lang="en-US" dirty="0" smtClean="0"/>
              <a:t>, faring, </a:t>
            </a:r>
            <a:r>
              <a:rPr lang="en-US" dirty="0" err="1" smtClean="0"/>
              <a:t>laring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ETT/TT</a:t>
            </a:r>
          </a:p>
          <a:p>
            <a:pPr marL="0" indent="0" algn="just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aspirasi</a:t>
            </a:r>
            <a:r>
              <a:rPr lang="en-US" dirty="0" smtClean="0"/>
              <a:t>, </a:t>
            </a:r>
            <a:r>
              <a:rPr lang="en-US" dirty="0" err="1" smtClean="0"/>
              <a:t>infeksi</a:t>
            </a:r>
            <a:r>
              <a:rPr lang="en-US" dirty="0" smtClean="0"/>
              <a:t>, </a:t>
            </a:r>
            <a:r>
              <a:rPr lang="en-US" dirty="0" err="1" smtClean="0"/>
              <a:t>ruptur</a:t>
            </a:r>
            <a:r>
              <a:rPr lang="en-US" dirty="0" smtClean="0"/>
              <a:t>, trauma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endParaRPr lang="en-US" dirty="0" smtClean="0"/>
          </a:p>
          <a:p>
            <a:pPr marL="0" indent="0" algn="just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ADL, </a:t>
            </a:r>
            <a:r>
              <a:rPr lang="en-US" dirty="0" err="1" smtClean="0"/>
              <a:t>nutrisi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oksigenasi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pasie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TUJUAN TRAKHEOSTOMI</a:t>
            </a:r>
            <a:b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975225"/>
          </a:xfrm>
        </p:spPr>
        <p:txBody>
          <a:bodyPr>
            <a:normAutofit fontScale="6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800" dirty="0" err="1" smtClean="0"/>
              <a:t>Trakheostomi</a:t>
            </a:r>
            <a:r>
              <a:rPr lang="en-US" sz="3800" dirty="0" smtClean="0"/>
              <a:t> </a:t>
            </a:r>
            <a:r>
              <a:rPr lang="en-US" sz="3800" dirty="0" err="1" smtClean="0"/>
              <a:t>dikerjakan</a:t>
            </a:r>
            <a:r>
              <a:rPr lang="en-US" sz="3800" dirty="0" smtClean="0"/>
              <a:t> </a:t>
            </a:r>
            <a:r>
              <a:rPr lang="en-US" sz="3800" dirty="0" err="1" smtClean="0"/>
              <a:t>untuk</a:t>
            </a:r>
            <a:r>
              <a:rPr lang="en-US" sz="3800" dirty="0" smtClean="0"/>
              <a:t> 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dirty="0" err="1" smtClean="0"/>
              <a:t>Membantu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mengontrol</a:t>
            </a:r>
            <a:r>
              <a:rPr lang="en-US" sz="3800" dirty="0" smtClean="0"/>
              <a:t> </a:t>
            </a:r>
            <a:r>
              <a:rPr lang="en-US" sz="3800" dirty="0" err="1" smtClean="0"/>
              <a:t>ventilasi</a:t>
            </a:r>
            <a:r>
              <a:rPr lang="en-US" sz="3800" dirty="0" smtClean="0"/>
              <a:t> </a:t>
            </a:r>
            <a:r>
              <a:rPr lang="en-US" sz="3800" dirty="0" err="1" smtClean="0"/>
              <a:t>mekanik</a:t>
            </a:r>
            <a:r>
              <a:rPr lang="en-US" sz="3800" dirty="0" smtClean="0"/>
              <a:t> yang </a:t>
            </a:r>
            <a:r>
              <a:rPr lang="en-US" sz="3800" dirty="0" err="1" smtClean="0"/>
              <a:t>digunakan</a:t>
            </a:r>
            <a:r>
              <a:rPr lang="en-US" sz="3800" dirty="0" smtClean="0"/>
              <a:t> </a:t>
            </a:r>
            <a:r>
              <a:rPr lang="en-US" sz="3800" dirty="0" err="1" smtClean="0"/>
              <a:t>dalam</a:t>
            </a:r>
            <a:r>
              <a:rPr lang="en-US" sz="3800" dirty="0" smtClean="0"/>
              <a:t> </a:t>
            </a:r>
            <a:r>
              <a:rPr lang="en-US" sz="3800" dirty="0" err="1" smtClean="0"/>
              <a:t>waktu</a:t>
            </a:r>
            <a:r>
              <a:rPr lang="en-US" sz="3800" dirty="0" smtClean="0"/>
              <a:t> yang lama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dirty="0" err="1" smtClean="0"/>
              <a:t>Menyediakan</a:t>
            </a:r>
            <a:r>
              <a:rPr lang="en-US" sz="3800" dirty="0" smtClean="0"/>
              <a:t> </a:t>
            </a:r>
            <a:r>
              <a:rPr lang="en-US" sz="3800" dirty="0" err="1" smtClean="0"/>
              <a:t>fasilitas</a:t>
            </a:r>
            <a:r>
              <a:rPr lang="en-US" sz="3800" dirty="0" smtClean="0"/>
              <a:t> </a:t>
            </a:r>
            <a:r>
              <a:rPr lang="en-US" sz="3800" dirty="0" err="1" smtClean="0"/>
              <a:t>penghisapan</a:t>
            </a:r>
            <a:r>
              <a:rPr lang="en-US" sz="3800" dirty="0" smtClean="0"/>
              <a:t> secret </a:t>
            </a:r>
            <a:r>
              <a:rPr lang="en-US" sz="3800" dirty="0" err="1" smtClean="0"/>
              <a:t>jalan</a:t>
            </a:r>
            <a:r>
              <a:rPr lang="en-US" sz="3800" dirty="0" smtClean="0"/>
              <a:t> </a:t>
            </a:r>
            <a:r>
              <a:rPr lang="en-US" sz="3800" dirty="0" err="1" smtClean="0"/>
              <a:t>nafas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klien</a:t>
            </a:r>
            <a:r>
              <a:rPr lang="en-US" sz="3800" dirty="0" smtClean="0"/>
              <a:t> yang </a:t>
            </a:r>
            <a:r>
              <a:rPr lang="en-US" sz="3800" dirty="0" err="1" smtClean="0"/>
              <a:t>tidak</a:t>
            </a:r>
            <a:r>
              <a:rPr lang="en-US" sz="3800" dirty="0" smtClean="0"/>
              <a:t> </a:t>
            </a:r>
            <a:r>
              <a:rPr lang="en-US" sz="3800" dirty="0" err="1" smtClean="0"/>
              <a:t>bisa</a:t>
            </a:r>
            <a:r>
              <a:rPr lang="en-US" sz="3800" dirty="0" smtClean="0"/>
              <a:t> </a:t>
            </a:r>
            <a:r>
              <a:rPr lang="en-US" sz="3800" dirty="0" err="1" smtClean="0"/>
              <a:t>batuk</a:t>
            </a:r>
            <a:endParaRPr lang="en-US" sz="38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dirty="0" err="1" smtClean="0"/>
              <a:t>Mencegah</a:t>
            </a:r>
            <a:r>
              <a:rPr lang="en-US" sz="3800" dirty="0" smtClean="0"/>
              <a:t> </a:t>
            </a:r>
            <a:r>
              <a:rPr lang="en-US" sz="3800" dirty="0" err="1" smtClean="0"/>
              <a:t>aspirasi</a:t>
            </a:r>
            <a:r>
              <a:rPr lang="en-US" sz="3800" dirty="0" smtClean="0"/>
              <a:t> </a:t>
            </a:r>
            <a:r>
              <a:rPr lang="en-US" sz="3800" dirty="0" err="1" smtClean="0"/>
              <a:t>substansi</a:t>
            </a:r>
            <a:r>
              <a:rPr lang="en-US" sz="3800" dirty="0" smtClean="0"/>
              <a:t> </a:t>
            </a:r>
            <a:r>
              <a:rPr lang="en-US" sz="3800" dirty="0" err="1" smtClean="0"/>
              <a:t>mulut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lambung</a:t>
            </a:r>
            <a:r>
              <a:rPr lang="en-US" sz="3800" dirty="0" smtClean="0"/>
              <a:t> </a:t>
            </a:r>
            <a:r>
              <a:rPr lang="en-US" sz="3800" i="1" dirty="0" smtClean="0"/>
              <a:t>(oral and gastric</a:t>
            </a:r>
            <a:r>
              <a:rPr lang="en-US" sz="3800" dirty="0" smtClean="0"/>
              <a:t> </a:t>
            </a:r>
            <a:r>
              <a:rPr lang="en-US" sz="3800" i="1" dirty="0" smtClean="0"/>
              <a:t>substance)</a:t>
            </a:r>
            <a:r>
              <a:rPr lang="en-US" sz="3800" dirty="0" smtClean="0"/>
              <a:t> </a:t>
            </a:r>
            <a:r>
              <a:rPr lang="en-US" sz="3800" dirty="0" err="1" smtClean="0"/>
              <a:t>seperti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klien</a:t>
            </a:r>
            <a:r>
              <a:rPr lang="en-US" sz="3800" dirty="0" smtClean="0"/>
              <a:t> </a:t>
            </a:r>
            <a:r>
              <a:rPr lang="en-US" sz="3800" dirty="0" err="1" smtClean="0"/>
              <a:t>tidak</a:t>
            </a:r>
            <a:r>
              <a:rPr lang="en-US" sz="3800" dirty="0" smtClean="0"/>
              <a:t> </a:t>
            </a:r>
            <a:r>
              <a:rPr lang="en-US" sz="3800" dirty="0" err="1" smtClean="0"/>
              <a:t>sadar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paralysis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dirty="0" err="1" smtClean="0"/>
              <a:t>Membuat</a:t>
            </a:r>
            <a:r>
              <a:rPr lang="en-US" sz="3800" dirty="0" smtClean="0"/>
              <a:t> </a:t>
            </a:r>
            <a:r>
              <a:rPr lang="en-US" sz="3800" dirty="0" err="1" smtClean="0"/>
              <a:t>jalan</a:t>
            </a:r>
            <a:r>
              <a:rPr lang="en-US" sz="3800" dirty="0" smtClean="0"/>
              <a:t> </a:t>
            </a:r>
            <a:r>
              <a:rPr lang="en-US" sz="3800" dirty="0" err="1" smtClean="0"/>
              <a:t>pintas</a:t>
            </a:r>
            <a:r>
              <a:rPr lang="en-US" sz="3800" dirty="0" smtClean="0"/>
              <a:t> </a:t>
            </a:r>
            <a:r>
              <a:rPr lang="en-US" sz="3800" i="1" dirty="0" smtClean="0"/>
              <a:t>(bypass)</a:t>
            </a:r>
            <a:r>
              <a:rPr lang="en-US" sz="3800" dirty="0" smtClean="0"/>
              <a:t> </a:t>
            </a:r>
            <a:r>
              <a:rPr lang="en-US" sz="3800" dirty="0" err="1" smtClean="0"/>
              <a:t>pada</a:t>
            </a:r>
            <a:r>
              <a:rPr lang="en-US" sz="3800" dirty="0" smtClean="0"/>
              <a:t> </a:t>
            </a:r>
            <a:r>
              <a:rPr lang="en-US" sz="3800" dirty="0" err="1" smtClean="0"/>
              <a:t>konstriksi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obstruksi</a:t>
            </a:r>
            <a:r>
              <a:rPr lang="en-US" sz="3800" dirty="0" smtClean="0"/>
              <a:t> </a:t>
            </a:r>
            <a:r>
              <a:rPr lang="en-US" sz="3800" dirty="0" err="1" smtClean="0"/>
              <a:t>jalan</a:t>
            </a:r>
            <a:r>
              <a:rPr lang="en-US" sz="3800" dirty="0" smtClean="0"/>
              <a:t> </a:t>
            </a:r>
            <a:r>
              <a:rPr lang="en-US" sz="3800" dirty="0" err="1" smtClean="0"/>
              <a:t>nafas</a:t>
            </a:r>
            <a:r>
              <a:rPr lang="en-US" sz="3800" dirty="0" smtClean="0"/>
              <a:t> (</a:t>
            </a:r>
            <a:r>
              <a:rPr lang="en-US" sz="3800" dirty="0" err="1" smtClean="0"/>
              <a:t>sebagai</a:t>
            </a:r>
            <a:r>
              <a:rPr lang="en-US" sz="3800" dirty="0" smtClean="0"/>
              <a:t> </a:t>
            </a:r>
            <a:r>
              <a:rPr lang="en-US" sz="3800" dirty="0" err="1" smtClean="0"/>
              <a:t>akibat</a:t>
            </a:r>
            <a:r>
              <a:rPr lang="en-US" sz="3800" dirty="0" smtClean="0"/>
              <a:t> </a:t>
            </a:r>
            <a:r>
              <a:rPr lang="en-US" sz="3800" dirty="0" err="1" smtClean="0"/>
              <a:t>darai</a:t>
            </a:r>
            <a:r>
              <a:rPr lang="en-US" sz="3800" dirty="0" smtClean="0"/>
              <a:t> </a:t>
            </a:r>
            <a:r>
              <a:rPr lang="en-US" sz="3800" dirty="0" err="1" smtClean="0"/>
              <a:t>ederma</a:t>
            </a:r>
            <a:r>
              <a:rPr lang="en-US" sz="3800" dirty="0" smtClean="0"/>
              <a:t> </a:t>
            </a:r>
            <a:r>
              <a:rPr lang="en-US" sz="3800" dirty="0" err="1" smtClean="0"/>
              <a:t>laring</a:t>
            </a:r>
            <a:r>
              <a:rPr lang="en-US" sz="3800" dirty="0" smtClean="0"/>
              <a:t>, </a:t>
            </a:r>
            <a:r>
              <a:rPr lang="en-US" sz="3800" dirty="0" err="1" smtClean="0"/>
              <a:t>adanya</a:t>
            </a:r>
            <a:r>
              <a:rPr lang="en-US" sz="3800" dirty="0" smtClean="0"/>
              <a:t> </a:t>
            </a:r>
            <a:r>
              <a:rPr lang="en-US" sz="3800" dirty="0" err="1" smtClean="0"/>
              <a:t>benda</a:t>
            </a:r>
            <a:r>
              <a:rPr lang="en-US" sz="3800" dirty="0" smtClean="0"/>
              <a:t> </a:t>
            </a:r>
            <a:r>
              <a:rPr lang="en-US" sz="3800" dirty="0" err="1" smtClean="0"/>
              <a:t>asing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tumor, </a:t>
            </a:r>
            <a:r>
              <a:rPr lang="en-US" sz="3800" dirty="0" err="1" smtClean="0"/>
              <a:t>prosedur</a:t>
            </a:r>
            <a:r>
              <a:rPr lang="en-US" sz="3800" dirty="0" smtClean="0"/>
              <a:t> </a:t>
            </a:r>
            <a:r>
              <a:rPr lang="en-US" sz="3800" dirty="0" err="1" smtClean="0"/>
              <a:t>pembedahan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melibatkan</a:t>
            </a:r>
            <a:r>
              <a:rPr lang="en-US" sz="3800" dirty="0" smtClean="0"/>
              <a:t> </a:t>
            </a:r>
            <a:r>
              <a:rPr lang="en-US" sz="3800" dirty="0" err="1" smtClean="0"/>
              <a:t>leher</a:t>
            </a:r>
            <a:r>
              <a:rPr lang="en-US" sz="3800" dirty="0" smtClean="0"/>
              <a:t>, </a:t>
            </a:r>
            <a:r>
              <a:rPr lang="en-US" sz="3800" dirty="0" err="1" smtClean="0"/>
              <a:t>luka</a:t>
            </a:r>
            <a:r>
              <a:rPr lang="en-US" sz="3800" dirty="0" smtClean="0"/>
              <a:t> </a:t>
            </a:r>
            <a:r>
              <a:rPr lang="en-US" sz="3800" dirty="0" err="1" smtClean="0"/>
              <a:t>bakar</a:t>
            </a:r>
            <a:r>
              <a:rPr lang="en-US" sz="3800" dirty="0" smtClean="0"/>
              <a:t> yang </a:t>
            </a:r>
            <a:r>
              <a:rPr lang="en-US" sz="3800" dirty="0" err="1" smtClean="0"/>
              <a:t>berat</a:t>
            </a:r>
            <a:r>
              <a:rPr lang="en-US" sz="3800" dirty="0" smtClean="0"/>
              <a:t>, trauma </a:t>
            </a:r>
            <a:r>
              <a:rPr lang="en-US" sz="3800" dirty="0" err="1" smtClean="0"/>
              <a:t>wajah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dada)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555</TotalTime>
  <Words>2103</Words>
  <Application>Microsoft Office PowerPoint</Application>
  <PresentationFormat>On-screen Show (4:3)</PresentationFormat>
  <Paragraphs>338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Georgia</vt:lpstr>
      <vt:lpstr>Arial</vt:lpstr>
      <vt:lpstr>Wingdings 2</vt:lpstr>
      <vt:lpstr>Verdana</vt:lpstr>
      <vt:lpstr>Calibri</vt:lpstr>
      <vt:lpstr>Wingdings</vt:lpstr>
      <vt:lpstr>Courier New</vt:lpstr>
      <vt:lpstr>Verve</vt:lpstr>
      <vt:lpstr>Slide 1</vt:lpstr>
      <vt:lpstr>Back ground</vt:lpstr>
      <vt:lpstr>PENGERTIAN</vt:lpstr>
      <vt:lpstr>      Konsep Fisiologi       </vt:lpstr>
      <vt:lpstr>OUTCOMES</vt:lpstr>
      <vt:lpstr>Indikasi dan kontra indikasi</vt:lpstr>
      <vt:lpstr>Slide 7</vt:lpstr>
      <vt:lpstr>PRINSIP² PERAWATAN PASIEN dg ETT/TT</vt:lpstr>
      <vt:lpstr>TUJUAN TRAKHEOSTOMI </vt:lpstr>
      <vt:lpstr>Macam-macam Pipa Tracheostomi</vt:lpstr>
      <vt:lpstr> KOMPLIKASI PEMAKAIAN PIPA TRAKHEOSTOMI </vt:lpstr>
      <vt:lpstr>Perawatan…..</vt:lpstr>
      <vt:lpstr>Lanjutan……</vt:lpstr>
      <vt:lpstr>Slide 14</vt:lpstr>
      <vt:lpstr>PERAWATAN KULIT SEKITAR TRACHEOSTOMI</vt:lpstr>
      <vt:lpstr> Prosedur  membersihkan kulit sekitar tracheostomi </vt:lpstr>
      <vt:lpstr>Slide 17</vt:lpstr>
      <vt:lpstr>Slide 18</vt:lpstr>
      <vt:lpstr>PENGGANTIAN TALI </vt:lpstr>
      <vt:lpstr>Slide 20</vt:lpstr>
      <vt:lpstr>Pemberian cuff/balon pada trach. </vt:lpstr>
      <vt:lpstr>PENGUKURAN TEKANAN CUFF</vt:lpstr>
      <vt:lpstr>Humidification</vt:lpstr>
      <vt:lpstr>Slide 24</vt:lpstr>
      <vt:lpstr>Suctioning</vt:lpstr>
      <vt:lpstr> Macam- macam kemungkinan dari secret </vt:lpstr>
      <vt:lpstr>Prosedur suction</vt:lpstr>
      <vt:lpstr>Prosedur suctioning</vt:lpstr>
      <vt:lpstr>Slide 29</vt:lpstr>
      <vt:lpstr>Jarak ukuran kedalaman suction</vt:lpstr>
      <vt:lpstr>Slide 31</vt:lpstr>
      <vt:lpstr>Perawatan inner canula / anak canula</vt:lpstr>
      <vt:lpstr>Prinsip perawatan ET</vt:lpstr>
      <vt:lpstr> Prinsip / hal lain:   </vt:lpstr>
      <vt:lpstr>Slide 35</vt:lpstr>
      <vt:lpstr>  Hal yang perlu dikaji sebelum tindakan</vt:lpstr>
      <vt:lpstr>PERSIAPAN………….</vt:lpstr>
      <vt:lpstr>Slide 38</vt:lpstr>
      <vt:lpstr>Prosedur kerja</vt:lpstr>
      <vt:lpstr>Slide 40</vt:lpstr>
      <vt:lpstr>Evaluasi</vt:lpstr>
      <vt:lpstr>Dokumentasi</vt:lpstr>
      <vt:lpstr>  Pendidikan pasien dan keluarga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Asri K</dc:creator>
  <cp:lastModifiedBy>hp</cp:lastModifiedBy>
  <cp:revision>57</cp:revision>
  <dcterms:created xsi:type="dcterms:W3CDTF">2011-06-16T21:44:57Z</dcterms:created>
  <dcterms:modified xsi:type="dcterms:W3CDTF">2015-06-17T06:00:43Z</dcterms:modified>
</cp:coreProperties>
</file>