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77050" cy="9186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83AA3-8290-482C-BB50-8C002397CF0E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6488"/>
            <a:ext cx="2979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8726488"/>
            <a:ext cx="2979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F574A-74D1-4D4D-9AF6-B77DBAA0F5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2DCF-5D98-41D8-938E-319BC7AE89BC}" type="datetimeFigureOut">
              <a:rPr lang="en-US" smtClean="0"/>
              <a:pPr/>
              <a:t>6/15/2015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C28631-9C45-4D0F-A336-127A63B522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Management </a:t>
            </a:r>
            <a:r>
              <a:rPr lang="en-GB" sz="6000" dirty="0" err="1" smtClean="0"/>
              <a:t>Inkontinensia</a:t>
            </a:r>
            <a:r>
              <a:rPr lang="en-GB" sz="6000" dirty="0" smtClean="0"/>
              <a:t> Urine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>
                <a:solidFill>
                  <a:schemeClr val="tx1"/>
                </a:solidFill>
              </a:rPr>
              <a:t>Trimulat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Sulistyawati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</a:rPr>
              <a:t>A.Md.Kep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582594"/>
          </a:xfrm>
        </p:spPr>
        <p:txBody>
          <a:bodyPr/>
          <a:lstStyle/>
          <a:p>
            <a:pPr algn="l"/>
            <a:r>
              <a:rPr lang="en-GB" sz="2800" dirty="0" err="1" smtClean="0"/>
              <a:t>Lanjutan</a:t>
            </a:r>
            <a:r>
              <a:rPr lang="en-GB" sz="2800" dirty="0" smtClean="0"/>
              <a:t> </a:t>
            </a:r>
            <a:r>
              <a:rPr lang="en-GB" sz="2800" dirty="0" err="1" smtClean="0"/>
              <a:t>klasifikasi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7000924" cy="5268931"/>
          </a:xfrm>
        </p:spPr>
        <p:txBody>
          <a:bodyPr>
            <a:noAutofit/>
          </a:bodyPr>
          <a:lstStyle/>
          <a:p>
            <a:pPr marL="901700" indent="-361950" algn="just">
              <a:buFont typeface="Courier New" pitchFamily="49" charset="0"/>
              <a:buChar char="o"/>
            </a:pPr>
            <a:r>
              <a:rPr lang="en-GB" sz="1850" dirty="0" err="1" smtClean="0">
                <a:sym typeface="Wingdings" pitchFamily="2" charset="2"/>
              </a:rPr>
              <a:t>Destrusor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aktivitas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menurun</a:t>
            </a:r>
            <a:r>
              <a:rPr lang="en-GB" sz="1850" dirty="0" smtClean="0">
                <a:sym typeface="Wingdings" pitchFamily="2" charset="2"/>
              </a:rPr>
              <a:t> (under-active)  </a:t>
            </a:r>
            <a:r>
              <a:rPr lang="en-GB" sz="1850" dirty="0" err="1" smtClean="0">
                <a:sym typeface="Wingdings" pitchFamily="2" charset="2"/>
              </a:rPr>
              <a:t>tidak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terjadi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kontraksi</a:t>
            </a:r>
            <a:r>
              <a:rPr lang="en-GB" sz="1850" dirty="0" smtClean="0">
                <a:sym typeface="Wingdings" pitchFamily="2" charset="2"/>
              </a:rPr>
              <a:t> bladder </a:t>
            </a:r>
            <a:r>
              <a:rPr lang="en-GB" sz="1850" dirty="0" err="1" smtClean="0">
                <a:sym typeface="Wingdings" pitchFamily="2" charset="2"/>
              </a:rPr>
              <a:t>saat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pengisian</a:t>
            </a:r>
            <a:r>
              <a:rPr lang="en-GB" sz="1850" dirty="0" smtClean="0">
                <a:sym typeface="Wingdings" pitchFamily="2" charset="2"/>
              </a:rPr>
              <a:t> &amp; </a:t>
            </a:r>
            <a:r>
              <a:rPr lang="en-GB" sz="1850" dirty="0" err="1" smtClean="0">
                <a:sym typeface="Wingdings" pitchFamily="2" charset="2"/>
              </a:rPr>
              <a:t>kontraksi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menimal</a:t>
            </a:r>
            <a:r>
              <a:rPr lang="en-GB" sz="1850" dirty="0" smtClean="0">
                <a:sym typeface="Wingdings" pitchFamily="2" charset="2"/>
              </a:rPr>
              <a:t>/</a:t>
            </a:r>
            <a:r>
              <a:rPr lang="en-GB" sz="1850" dirty="0" err="1" smtClean="0">
                <a:sym typeface="Wingdings" pitchFamily="2" charset="2"/>
              </a:rPr>
              <a:t>tidak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ada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kontraksi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saat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pengosongan</a:t>
            </a:r>
            <a:r>
              <a:rPr lang="en-GB" sz="1850" dirty="0" smtClean="0">
                <a:sym typeface="Wingdings" pitchFamily="2" charset="2"/>
              </a:rPr>
              <a:t> bladder </a:t>
            </a:r>
            <a:r>
              <a:rPr lang="en-GB" sz="1850" dirty="0" err="1" smtClean="0">
                <a:sym typeface="Wingdings" pitchFamily="2" charset="2"/>
              </a:rPr>
              <a:t>secara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volunter</a:t>
            </a:r>
            <a:r>
              <a:rPr lang="en-GB" sz="1850" dirty="0" smtClean="0">
                <a:sym typeface="Wingdings" pitchFamily="2" charset="2"/>
              </a:rPr>
              <a:t>, </a:t>
            </a:r>
            <a:r>
              <a:rPr lang="en-GB" sz="1850" dirty="0" err="1" smtClean="0">
                <a:sym typeface="Wingdings" pitchFamily="2" charset="2"/>
              </a:rPr>
              <a:t>disebut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b="1" i="1" dirty="0" err="1" smtClean="0">
                <a:sym typeface="Wingdings" pitchFamily="2" charset="2"/>
              </a:rPr>
              <a:t>Destrusor</a:t>
            </a:r>
            <a:r>
              <a:rPr lang="en-GB" sz="1850" b="1" i="1" dirty="0" smtClean="0">
                <a:sym typeface="Wingdings" pitchFamily="2" charset="2"/>
              </a:rPr>
              <a:t> </a:t>
            </a:r>
            <a:r>
              <a:rPr lang="en-GB" sz="1850" b="1" i="1" dirty="0" err="1" smtClean="0">
                <a:sym typeface="Wingdings" pitchFamily="2" charset="2"/>
              </a:rPr>
              <a:t>Areflexia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atau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istilah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atonic</a:t>
            </a:r>
            <a:r>
              <a:rPr lang="en-GB" sz="1850" dirty="0" smtClean="0">
                <a:sym typeface="Wingdings" pitchFamily="2" charset="2"/>
              </a:rPr>
              <a:t>, </a:t>
            </a:r>
            <a:r>
              <a:rPr lang="en-GB" sz="1850" b="1" i="1" dirty="0" err="1" smtClean="0">
                <a:sym typeface="Wingdings" pitchFamily="2" charset="2"/>
              </a:rPr>
              <a:t>Hypotic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dan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b="1" i="1" dirty="0" smtClean="0">
                <a:sym typeface="Wingdings" pitchFamily="2" charset="2"/>
              </a:rPr>
              <a:t>flaccid bladder</a:t>
            </a:r>
            <a:endParaRPr lang="en-GB" sz="1850" b="1" i="1" dirty="0" smtClean="0"/>
          </a:p>
          <a:p>
            <a:pPr marL="514350" indent="-514350" algn="just">
              <a:buNone/>
            </a:pPr>
            <a:endParaRPr lang="en-GB" sz="1850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en-GB" sz="1850" dirty="0" err="1" smtClean="0"/>
              <a:t>Aktivitas</a:t>
            </a:r>
            <a:r>
              <a:rPr lang="en-GB" sz="1850" dirty="0" smtClean="0"/>
              <a:t> </a:t>
            </a:r>
            <a:r>
              <a:rPr lang="en-GB" sz="1850" dirty="0" err="1" smtClean="0"/>
              <a:t>sphingter</a:t>
            </a:r>
            <a:r>
              <a:rPr lang="en-GB" sz="1850" dirty="0" smtClean="0"/>
              <a:t> </a:t>
            </a:r>
            <a:r>
              <a:rPr lang="en-GB" sz="1850" dirty="0" err="1" smtClean="0"/>
              <a:t>uretra</a:t>
            </a:r>
            <a:r>
              <a:rPr lang="en-GB" sz="1850" dirty="0" smtClean="0"/>
              <a:t> </a:t>
            </a:r>
            <a:r>
              <a:rPr lang="en-GB" sz="1850" dirty="0" err="1" smtClean="0"/>
              <a:t>eksternal</a:t>
            </a:r>
            <a:r>
              <a:rPr lang="en-GB" sz="1850" dirty="0" smtClean="0"/>
              <a:t> &amp; internal</a:t>
            </a:r>
          </a:p>
          <a:p>
            <a:pPr marL="900113" indent="-360363" algn="just">
              <a:buFont typeface="Courier New" pitchFamily="49" charset="0"/>
              <a:buChar char="o"/>
            </a:pPr>
            <a:r>
              <a:rPr lang="en-GB" sz="1850" dirty="0"/>
              <a:t>	</a:t>
            </a:r>
            <a:r>
              <a:rPr lang="en-GB" sz="1850" dirty="0" err="1"/>
              <a:t>A</a:t>
            </a:r>
            <a:r>
              <a:rPr lang="en-GB" sz="1850" dirty="0" err="1" smtClean="0"/>
              <a:t>ktivitas</a:t>
            </a:r>
            <a:r>
              <a:rPr lang="en-GB" sz="1850" dirty="0" smtClean="0"/>
              <a:t> </a:t>
            </a:r>
            <a:r>
              <a:rPr lang="en-GB" sz="1850" dirty="0" err="1" smtClean="0"/>
              <a:t>sphingter</a:t>
            </a:r>
            <a:r>
              <a:rPr lang="en-GB" sz="1850" dirty="0" smtClean="0"/>
              <a:t> normal </a:t>
            </a:r>
            <a:r>
              <a:rPr lang="en-GB" sz="1850" dirty="0" smtClean="0">
                <a:sym typeface="Wingdings" pitchFamily="2" charset="2"/>
              </a:rPr>
              <a:t> </a:t>
            </a:r>
            <a:r>
              <a:rPr lang="en-GB" sz="1850" dirty="0" err="1" smtClean="0">
                <a:sym typeface="Wingdings" pitchFamily="2" charset="2"/>
              </a:rPr>
              <a:t>terjadi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peningkatan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tekanan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sphingter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selama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pengisian</a:t>
            </a:r>
            <a:r>
              <a:rPr lang="en-GB" sz="1850" dirty="0" smtClean="0">
                <a:sym typeface="Wingdings" pitchFamily="2" charset="2"/>
              </a:rPr>
              <a:t> bladder &amp; </a:t>
            </a:r>
            <a:r>
              <a:rPr lang="en-GB" sz="1850" dirty="0" err="1" smtClean="0">
                <a:sym typeface="Wingdings" pitchFamily="2" charset="2"/>
              </a:rPr>
              <a:t>pengurangan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saat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pengosongan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untuk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memberikan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jalan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keluar</a:t>
            </a:r>
            <a:r>
              <a:rPr lang="en-GB" sz="1850" dirty="0" smtClean="0">
                <a:sym typeface="Wingdings" pitchFamily="2" charset="2"/>
              </a:rPr>
              <a:t> urine</a:t>
            </a:r>
          </a:p>
          <a:p>
            <a:pPr marL="900113" indent="-360363" algn="just">
              <a:buFont typeface="Courier New" pitchFamily="49" charset="0"/>
              <a:buChar char="o"/>
            </a:pPr>
            <a:r>
              <a:rPr lang="en-GB" sz="1850" dirty="0" err="1" smtClean="0">
                <a:sym typeface="Wingdings" pitchFamily="2" charset="2"/>
              </a:rPr>
              <a:t>Aktivitas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spingter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berlebih</a:t>
            </a:r>
            <a:r>
              <a:rPr lang="en-GB" sz="1850" dirty="0" smtClean="0">
                <a:sym typeface="Wingdings" pitchFamily="2" charset="2"/>
              </a:rPr>
              <a:t> (over-active)  </a:t>
            </a:r>
            <a:r>
              <a:rPr lang="en-GB" sz="1850" dirty="0" err="1" smtClean="0">
                <a:sym typeface="Wingdings" pitchFamily="2" charset="2"/>
              </a:rPr>
              <a:t>spingter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gagal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melakukan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relaksasi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atau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terjadi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kontraksi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involunter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selama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pengosongan</a:t>
            </a:r>
            <a:r>
              <a:rPr lang="en-GB" sz="1850" dirty="0" smtClean="0">
                <a:sym typeface="Wingdings" pitchFamily="2" charset="2"/>
              </a:rPr>
              <a:t> bladder </a:t>
            </a:r>
            <a:r>
              <a:rPr lang="en-GB" sz="1850" dirty="0" err="1" smtClean="0">
                <a:sym typeface="Wingdings" pitchFamily="2" charset="2"/>
              </a:rPr>
              <a:t>disebut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b="1" i="1" dirty="0" err="1" smtClean="0">
                <a:sym typeface="Wingdings" pitchFamily="2" charset="2"/>
              </a:rPr>
              <a:t>Destrusor</a:t>
            </a:r>
            <a:r>
              <a:rPr lang="en-GB" sz="1850" b="1" i="1" dirty="0" smtClean="0">
                <a:sym typeface="Wingdings" pitchFamily="2" charset="2"/>
              </a:rPr>
              <a:t> Sphincter </a:t>
            </a:r>
            <a:r>
              <a:rPr lang="en-GB" sz="1850" b="1" i="1" dirty="0" err="1" smtClean="0">
                <a:sym typeface="Wingdings" pitchFamily="2" charset="2"/>
              </a:rPr>
              <a:t>Dyssynergia</a:t>
            </a:r>
            <a:endParaRPr lang="en-GB" sz="1850" b="1" i="1" dirty="0" smtClean="0">
              <a:sym typeface="Wingdings" pitchFamily="2" charset="2"/>
            </a:endParaRPr>
          </a:p>
          <a:p>
            <a:pPr marL="900113" indent="-360363" algn="just">
              <a:buFont typeface="Courier New" pitchFamily="49" charset="0"/>
              <a:buChar char="o"/>
            </a:pPr>
            <a:r>
              <a:rPr lang="en-GB" sz="1850" dirty="0" err="1" smtClean="0">
                <a:sym typeface="Wingdings" pitchFamily="2" charset="2"/>
              </a:rPr>
              <a:t>Aktivitas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spingter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menurun</a:t>
            </a:r>
            <a:r>
              <a:rPr lang="en-GB" sz="1850" dirty="0" smtClean="0">
                <a:sym typeface="Wingdings" pitchFamily="2" charset="2"/>
              </a:rPr>
              <a:t> (under-active </a:t>
            </a:r>
            <a:r>
              <a:rPr lang="en-GB" sz="1850" dirty="0" err="1" smtClean="0">
                <a:sym typeface="Wingdings" pitchFamily="2" charset="2"/>
              </a:rPr>
              <a:t>atau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inkompeten</a:t>
            </a:r>
            <a:r>
              <a:rPr lang="en-GB" sz="1850" dirty="0" smtClean="0">
                <a:sym typeface="Wingdings" pitchFamily="2" charset="2"/>
              </a:rPr>
              <a:t>)  </a:t>
            </a:r>
            <a:r>
              <a:rPr lang="en-GB" sz="1850" dirty="0" err="1" smtClean="0">
                <a:sym typeface="Wingdings" pitchFamily="2" charset="2"/>
              </a:rPr>
              <a:t>terjadi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penurunan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aktivitas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spingter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selama</a:t>
            </a:r>
            <a:r>
              <a:rPr lang="en-GB" sz="1850" dirty="0" smtClean="0">
                <a:sym typeface="Wingdings" pitchFamily="2" charset="2"/>
              </a:rPr>
              <a:t> </a:t>
            </a:r>
            <a:r>
              <a:rPr lang="en-GB" sz="1850" dirty="0" err="1" smtClean="0">
                <a:sym typeface="Wingdings" pitchFamily="2" charset="2"/>
              </a:rPr>
              <a:t>pengisian</a:t>
            </a:r>
            <a:r>
              <a:rPr lang="en-GB" sz="1850" dirty="0" smtClean="0">
                <a:sym typeface="Wingdings" pitchFamily="2" charset="2"/>
              </a:rPr>
              <a:t> bladder </a:t>
            </a:r>
            <a:endParaRPr lang="en-GB" sz="1850" dirty="0" smtClean="0"/>
          </a:p>
          <a:p>
            <a:pPr algn="just">
              <a:buNone/>
            </a:pPr>
            <a:endParaRPr lang="en-GB" sz="18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Pengkajian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Tanyakan</a:t>
            </a:r>
            <a:r>
              <a:rPr lang="en-GB" sz="2400" dirty="0" smtClean="0"/>
              <a:t> </a:t>
            </a:r>
            <a:r>
              <a:rPr lang="en-GB" sz="2400" dirty="0" err="1" smtClean="0"/>
              <a:t>riwayat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sebelum</a:t>
            </a:r>
            <a:r>
              <a:rPr lang="en-GB" sz="2400" dirty="0" smtClean="0"/>
              <a:t> </a:t>
            </a:r>
            <a:r>
              <a:rPr lang="en-GB" sz="2400" dirty="0" err="1" smtClean="0"/>
              <a:t>sakit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sebelum</a:t>
            </a:r>
            <a:r>
              <a:rPr lang="en-GB" sz="2400" dirty="0" smtClean="0"/>
              <a:t> </a:t>
            </a:r>
            <a:r>
              <a:rPr lang="en-GB" sz="2400" dirty="0" err="1" smtClean="0"/>
              <a:t>dirawat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RS</a:t>
            </a:r>
          </a:p>
          <a:p>
            <a:r>
              <a:rPr lang="en-GB" sz="2400" dirty="0" err="1" smtClean="0"/>
              <a:t>Tanyakan</a:t>
            </a:r>
            <a:r>
              <a:rPr lang="en-GB" sz="2400" dirty="0" smtClean="0"/>
              <a:t> </a:t>
            </a:r>
            <a:r>
              <a:rPr lang="en-GB" sz="2400" dirty="0" err="1" smtClean="0"/>
              <a:t>pola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sebelumnya</a:t>
            </a:r>
            <a:endParaRPr lang="en-GB" sz="2400" dirty="0" smtClean="0"/>
          </a:p>
          <a:p>
            <a:r>
              <a:rPr lang="en-GB" sz="2400" dirty="0" err="1" smtClean="0"/>
              <a:t>Indentifikasi</a:t>
            </a:r>
            <a:r>
              <a:rPr lang="en-GB" sz="2400" dirty="0" smtClean="0"/>
              <a:t> </a:t>
            </a:r>
            <a:r>
              <a:rPr lang="en-GB" sz="2400" dirty="0" err="1" smtClean="0"/>
              <a:t>penyebab</a:t>
            </a:r>
            <a:r>
              <a:rPr lang="en-GB" sz="2400" dirty="0" smtClean="0"/>
              <a:t> </a:t>
            </a:r>
            <a:r>
              <a:rPr lang="en-GB" sz="2400" dirty="0" err="1" smtClean="0"/>
              <a:t>terjadinya</a:t>
            </a:r>
            <a:r>
              <a:rPr lang="en-GB" sz="2400" dirty="0" smtClean="0"/>
              <a:t> </a:t>
            </a:r>
            <a:r>
              <a:rPr lang="en-GB" sz="2400" dirty="0" err="1" smtClean="0"/>
              <a:t>inkontinensia</a:t>
            </a:r>
            <a:endParaRPr lang="en-GB" sz="2400" dirty="0" smtClean="0"/>
          </a:p>
          <a:p>
            <a:r>
              <a:rPr lang="en-GB" sz="2400" dirty="0" err="1" smtClean="0"/>
              <a:t>Pastikan</a:t>
            </a:r>
            <a:r>
              <a:rPr lang="en-GB" sz="2400" dirty="0" smtClean="0"/>
              <a:t> volume urine </a:t>
            </a:r>
            <a:r>
              <a:rPr lang="en-GB" sz="2400" dirty="0" err="1" smtClean="0"/>
              <a:t>di</a:t>
            </a:r>
            <a:r>
              <a:rPr lang="en-GB" sz="2400" dirty="0" smtClean="0"/>
              <a:t> bladder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bladder scan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err="1" smtClean="0"/>
              <a:t>Lanjutan</a:t>
            </a: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Riwayat</a:t>
            </a:r>
            <a:r>
              <a:rPr lang="en-GB" sz="2400" dirty="0" smtClean="0"/>
              <a:t> </a:t>
            </a:r>
            <a:r>
              <a:rPr lang="en-GB" sz="2400" dirty="0" err="1" smtClean="0"/>
              <a:t>infeksi</a:t>
            </a:r>
            <a:r>
              <a:rPr lang="en-GB" sz="2400" dirty="0" smtClean="0"/>
              <a:t> </a:t>
            </a:r>
            <a:r>
              <a:rPr lang="en-GB" sz="2400" dirty="0" err="1" smtClean="0"/>
              <a:t>saluran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endParaRPr lang="en-GB" sz="2400" dirty="0" smtClean="0"/>
          </a:p>
          <a:p>
            <a:r>
              <a:rPr lang="en-GB" sz="2400" dirty="0" smtClean="0"/>
              <a:t>Status </a:t>
            </a:r>
            <a:r>
              <a:rPr lang="en-GB" sz="2400" dirty="0" err="1" smtClean="0"/>
              <a:t>hidrasi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nutrisi</a:t>
            </a:r>
            <a:endParaRPr lang="en-GB" sz="2400" dirty="0" smtClean="0"/>
          </a:p>
          <a:p>
            <a:r>
              <a:rPr lang="en-GB" sz="2400" dirty="0" err="1" smtClean="0"/>
              <a:t>Riwayat</a:t>
            </a:r>
            <a:r>
              <a:rPr lang="en-GB" sz="2400" dirty="0" smtClean="0"/>
              <a:t> status </a:t>
            </a:r>
            <a:r>
              <a:rPr lang="en-GB" sz="2400" dirty="0" err="1" smtClean="0"/>
              <a:t>urogenital</a:t>
            </a:r>
            <a:endParaRPr lang="en-GB" sz="2400" dirty="0" smtClean="0"/>
          </a:p>
          <a:p>
            <a:r>
              <a:rPr lang="en-GB" sz="2400" dirty="0" err="1" smtClean="0"/>
              <a:t>Medikasi</a:t>
            </a:r>
            <a:endParaRPr lang="en-GB" sz="2400" dirty="0" smtClean="0"/>
          </a:p>
          <a:p>
            <a:r>
              <a:rPr lang="en-GB" sz="2400" dirty="0" err="1" smtClean="0"/>
              <a:t>Keadaan</a:t>
            </a:r>
            <a:r>
              <a:rPr lang="en-GB" sz="2400" dirty="0" smtClean="0"/>
              <a:t> </a:t>
            </a:r>
            <a:r>
              <a:rPr lang="en-GB" sz="2400" dirty="0" err="1" smtClean="0"/>
              <a:t>penyakit</a:t>
            </a:r>
            <a:r>
              <a:rPr lang="en-GB" sz="2400" dirty="0" smtClean="0"/>
              <a:t> </a:t>
            </a:r>
            <a:r>
              <a:rPr lang="en-GB" sz="2400" dirty="0" err="1" smtClean="0"/>
              <a:t>saat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Lanjutan</a:t>
            </a:r>
            <a:r>
              <a:rPr lang="en-GB" dirty="0" smtClean="0"/>
              <a:t>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Luas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lokasi</a:t>
            </a:r>
            <a:r>
              <a:rPr lang="en-GB" sz="2400" dirty="0" smtClean="0"/>
              <a:t> </a:t>
            </a:r>
            <a:r>
              <a:rPr lang="en-GB" sz="2400" dirty="0" err="1" smtClean="0"/>
              <a:t>lesi</a:t>
            </a:r>
            <a:endParaRPr lang="en-GB" sz="2400" dirty="0" smtClean="0"/>
          </a:p>
          <a:p>
            <a:r>
              <a:rPr lang="en-GB" sz="2400" dirty="0" smtClean="0"/>
              <a:t>Tingkat </a:t>
            </a:r>
            <a:r>
              <a:rPr lang="en-GB" sz="2400" dirty="0" err="1" smtClean="0"/>
              <a:t>kesadaran</a:t>
            </a:r>
            <a:endParaRPr lang="en-GB" sz="2400" dirty="0" smtClean="0"/>
          </a:p>
          <a:p>
            <a:r>
              <a:rPr lang="en-GB" sz="2400" dirty="0" smtClean="0"/>
              <a:t>Tingkat </a:t>
            </a:r>
            <a:r>
              <a:rPr lang="en-GB" sz="2400" dirty="0" err="1" smtClean="0"/>
              <a:t>toleransi</a:t>
            </a:r>
            <a:r>
              <a:rPr lang="en-GB" sz="2400" dirty="0" smtClean="0"/>
              <a:t> </a:t>
            </a:r>
            <a:r>
              <a:rPr lang="en-GB" sz="2400" dirty="0" err="1" smtClean="0"/>
              <a:t>terhadap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aktivitas</a:t>
            </a:r>
            <a:endParaRPr lang="en-GB" sz="2400" dirty="0" smtClean="0"/>
          </a:p>
          <a:p>
            <a:r>
              <a:rPr lang="en-GB" sz="2400" dirty="0" err="1" smtClean="0"/>
              <a:t>Kemampuan</a:t>
            </a:r>
            <a:r>
              <a:rPr lang="en-GB" sz="2400" dirty="0" smtClean="0"/>
              <a:t> </a:t>
            </a:r>
            <a:r>
              <a:rPr lang="en-GB" sz="2400" dirty="0" err="1" smtClean="0"/>
              <a:t>merawat</a:t>
            </a:r>
            <a:r>
              <a:rPr lang="en-GB" sz="2400" dirty="0" smtClean="0"/>
              <a:t> </a:t>
            </a:r>
            <a:r>
              <a:rPr lang="en-GB" sz="2400" dirty="0" err="1" smtClean="0"/>
              <a:t>diri</a:t>
            </a:r>
            <a:endParaRPr lang="en-GB" sz="2400" dirty="0" smtClean="0"/>
          </a:p>
          <a:p>
            <a:r>
              <a:rPr lang="en-GB" sz="2400" dirty="0" err="1" smtClean="0"/>
              <a:t>Postur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mobilisasi</a:t>
            </a:r>
            <a:endParaRPr lang="en-GB" sz="2400" dirty="0" smtClean="0"/>
          </a:p>
          <a:p>
            <a:r>
              <a:rPr lang="en-GB" sz="2400" dirty="0" err="1" smtClean="0"/>
              <a:t>Fungsi</a:t>
            </a:r>
            <a:r>
              <a:rPr lang="en-GB" sz="2400" dirty="0" smtClean="0"/>
              <a:t> </a:t>
            </a:r>
            <a:r>
              <a:rPr lang="en-GB" sz="2400" dirty="0" err="1" smtClean="0"/>
              <a:t>kognisi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persepsi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Lanjutan</a:t>
            </a: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Kaji</a:t>
            </a:r>
            <a:r>
              <a:rPr lang="en-GB" sz="2400" dirty="0" smtClean="0"/>
              <a:t> </a:t>
            </a:r>
            <a:r>
              <a:rPr lang="en-GB" sz="2400" dirty="0" err="1" smtClean="0"/>
              <a:t>adanya</a:t>
            </a:r>
            <a:r>
              <a:rPr lang="en-GB" sz="2400" dirty="0" smtClean="0"/>
              <a:t> bladder distended</a:t>
            </a:r>
          </a:p>
          <a:p>
            <a:r>
              <a:rPr lang="en-GB" sz="2400" dirty="0" err="1" smtClean="0"/>
              <a:t>Anjurkan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Diagnosa</a:t>
            </a:r>
            <a:r>
              <a:rPr lang="en-GB" dirty="0" smtClean="0"/>
              <a:t> </a:t>
            </a:r>
            <a:r>
              <a:rPr lang="en-GB" dirty="0" err="1" smtClean="0"/>
              <a:t>Keperawatan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Perubahan</a:t>
            </a:r>
            <a:r>
              <a:rPr lang="en-GB" sz="2400" dirty="0" smtClean="0"/>
              <a:t> </a:t>
            </a:r>
            <a:r>
              <a:rPr lang="en-GB" sz="2400" dirty="0" err="1" smtClean="0"/>
              <a:t>eliminasi</a:t>
            </a:r>
            <a:r>
              <a:rPr lang="en-GB" sz="2400" dirty="0" smtClean="0"/>
              <a:t> urine : total </a:t>
            </a:r>
            <a:r>
              <a:rPr lang="en-GB" sz="2400" dirty="0" err="1" smtClean="0"/>
              <a:t>retensi</a:t>
            </a:r>
            <a:r>
              <a:rPr lang="en-GB" sz="2400" dirty="0" smtClean="0"/>
              <a:t>/</a:t>
            </a:r>
            <a:r>
              <a:rPr lang="en-GB" sz="2400" dirty="0" err="1" smtClean="0"/>
              <a:t>parsial</a:t>
            </a:r>
            <a:r>
              <a:rPr lang="en-GB" sz="2400" dirty="0" smtClean="0"/>
              <a:t> </a:t>
            </a:r>
            <a:r>
              <a:rPr lang="en-GB" sz="2400" dirty="0" err="1" smtClean="0"/>
              <a:t>retensi</a:t>
            </a:r>
            <a:r>
              <a:rPr lang="en-GB" sz="2400" dirty="0" smtClean="0"/>
              <a:t>, </a:t>
            </a:r>
          </a:p>
          <a:p>
            <a:r>
              <a:rPr lang="en-GB" sz="2400" dirty="0" err="1" smtClean="0"/>
              <a:t>Inkontinensia</a:t>
            </a:r>
            <a:r>
              <a:rPr lang="en-GB" sz="2400" dirty="0" smtClean="0"/>
              <a:t> </a:t>
            </a:r>
            <a:r>
              <a:rPr lang="en-GB" sz="2400" dirty="0" err="1" smtClean="0"/>
              <a:t>berhubungan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tingkat</a:t>
            </a:r>
            <a:r>
              <a:rPr lang="en-GB" sz="2400" dirty="0" smtClean="0"/>
              <a:t> </a:t>
            </a:r>
            <a:r>
              <a:rPr lang="en-GB" sz="2400" dirty="0" err="1" smtClean="0"/>
              <a:t>kesadaran</a:t>
            </a:r>
            <a:r>
              <a:rPr lang="en-GB" sz="2400" dirty="0" smtClean="0"/>
              <a:t> : </a:t>
            </a:r>
            <a:r>
              <a:rPr lang="en-GB" sz="2400" dirty="0" err="1" smtClean="0"/>
              <a:t>gangguan</a:t>
            </a:r>
            <a:r>
              <a:rPr lang="en-GB" sz="2400" dirty="0" smtClean="0"/>
              <a:t> </a:t>
            </a:r>
            <a:r>
              <a:rPr lang="en-GB" sz="2400" dirty="0" err="1" smtClean="0"/>
              <a:t>sensori</a:t>
            </a:r>
            <a:r>
              <a:rPr lang="en-GB" sz="2400" dirty="0" smtClean="0"/>
              <a:t> </a:t>
            </a:r>
            <a:r>
              <a:rPr lang="en-GB" sz="2400" dirty="0" err="1" smtClean="0"/>
              <a:t>persepsi</a:t>
            </a:r>
            <a:r>
              <a:rPr lang="en-GB" sz="2400" dirty="0" smtClean="0"/>
              <a:t>, </a:t>
            </a:r>
            <a:r>
              <a:rPr lang="en-GB" sz="2400" dirty="0" err="1" smtClean="0"/>
              <a:t>disphasia</a:t>
            </a:r>
            <a:r>
              <a:rPr lang="en-GB" sz="2400" dirty="0" smtClean="0"/>
              <a:t>, </a:t>
            </a:r>
            <a:r>
              <a:rPr lang="en-GB" sz="2400" dirty="0" err="1" smtClean="0"/>
              <a:t>hemiparese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Tujuan</a:t>
            </a:r>
            <a:r>
              <a:rPr lang="en-GB" dirty="0" smtClean="0"/>
              <a:t> </a:t>
            </a:r>
            <a:r>
              <a:rPr lang="en-GB" dirty="0" err="1" smtClean="0"/>
              <a:t>Keperawatan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terpasang</a:t>
            </a:r>
            <a:r>
              <a:rPr lang="en-GB" sz="2400" dirty="0" smtClean="0"/>
              <a:t> F </a:t>
            </a:r>
            <a:r>
              <a:rPr lang="en-GB" sz="2400" dirty="0" err="1" smtClean="0"/>
              <a:t>kateter</a:t>
            </a:r>
            <a:endParaRPr lang="en-GB" sz="2400" dirty="0" smtClean="0"/>
          </a:p>
          <a:p>
            <a:r>
              <a:rPr lang="en-GB" sz="2400" dirty="0" err="1" smtClean="0"/>
              <a:t>Aktivasi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aktivitas</a:t>
            </a:r>
            <a:r>
              <a:rPr lang="en-GB" sz="2400" dirty="0" smtClean="0"/>
              <a:t> </a:t>
            </a:r>
            <a:r>
              <a:rPr lang="en-GB" sz="2400" dirty="0" err="1" smtClean="0"/>
              <a:t>pengosongan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endParaRPr lang="en-GB" sz="2400" dirty="0" smtClean="0"/>
          </a:p>
          <a:p>
            <a:r>
              <a:rPr lang="en-GB" sz="2400" dirty="0" err="1" smtClean="0"/>
              <a:t>Memastikan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r>
              <a:rPr lang="en-GB" sz="2400" dirty="0" smtClean="0"/>
              <a:t> </a:t>
            </a:r>
            <a:r>
              <a:rPr lang="en-GB" sz="2400" dirty="0" err="1" smtClean="0"/>
              <a:t>kosong</a:t>
            </a:r>
            <a:r>
              <a:rPr lang="en-GB" sz="2400" dirty="0" smtClean="0"/>
              <a:t> </a:t>
            </a:r>
          </a:p>
          <a:p>
            <a:r>
              <a:rPr lang="en-GB" sz="2400" dirty="0" err="1" smtClean="0"/>
              <a:t>Pola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kembali</a:t>
            </a:r>
            <a:r>
              <a:rPr lang="en-GB" sz="2400" dirty="0" smtClean="0"/>
              <a:t> normal</a:t>
            </a:r>
          </a:p>
          <a:p>
            <a:r>
              <a:rPr lang="en-GB" sz="2400" dirty="0" err="1" smtClean="0"/>
              <a:t>Mencegah</a:t>
            </a:r>
            <a:r>
              <a:rPr lang="en-GB" sz="2400" dirty="0" smtClean="0"/>
              <a:t> </a:t>
            </a:r>
            <a:r>
              <a:rPr lang="en-GB" sz="2400" dirty="0" err="1" smtClean="0"/>
              <a:t>komplikasi</a:t>
            </a:r>
            <a:endParaRPr lang="en-GB" sz="2400" dirty="0" smtClean="0"/>
          </a:p>
          <a:p>
            <a:r>
              <a:rPr lang="en-GB" sz="2400" dirty="0" err="1" smtClean="0"/>
              <a:t>Edukasi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keluarga</a:t>
            </a:r>
            <a:r>
              <a:rPr lang="en-GB" sz="2400" dirty="0" smtClean="0"/>
              <a:t> 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Penatalaksanaan</a:t>
            </a:r>
            <a:r>
              <a:rPr lang="en-GB" dirty="0" smtClean="0"/>
              <a:t> </a:t>
            </a:r>
            <a:r>
              <a:rPr lang="en-GB" dirty="0" err="1" smtClean="0"/>
              <a:t>Inkontinensia</a:t>
            </a:r>
            <a:r>
              <a:rPr lang="en-GB" dirty="0" smtClean="0"/>
              <a:t> Urine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Kaji</a:t>
            </a:r>
            <a:r>
              <a:rPr lang="en-GB" sz="2400" dirty="0" smtClean="0"/>
              <a:t> </a:t>
            </a:r>
            <a:r>
              <a:rPr lang="en-GB" sz="2400" dirty="0" err="1" smtClean="0"/>
              <a:t>pola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atur</a:t>
            </a:r>
            <a:r>
              <a:rPr lang="en-GB" sz="2400" dirty="0" smtClean="0"/>
              <a:t> </a:t>
            </a:r>
            <a:r>
              <a:rPr lang="en-GB" sz="2400" dirty="0" err="1" smtClean="0"/>
              <a:t>waktu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endParaRPr lang="en-GB" sz="2400" dirty="0" smtClean="0"/>
          </a:p>
          <a:p>
            <a:r>
              <a:rPr lang="en-GB" sz="2400" dirty="0" err="1" smtClean="0"/>
              <a:t>Asupan</a:t>
            </a:r>
            <a:r>
              <a:rPr lang="en-GB" sz="2400" dirty="0" smtClean="0"/>
              <a:t> </a:t>
            </a:r>
            <a:r>
              <a:rPr lang="en-GB" sz="2400" dirty="0" err="1" smtClean="0"/>
              <a:t>cairan</a:t>
            </a:r>
            <a:r>
              <a:rPr lang="en-GB" sz="2400" dirty="0" smtClean="0"/>
              <a:t> 1500-1800 ml </a:t>
            </a:r>
            <a:r>
              <a:rPr lang="en-GB" sz="2400" dirty="0" err="1" smtClean="0"/>
              <a:t>dalam</a:t>
            </a:r>
            <a:r>
              <a:rPr lang="en-GB" sz="2400" dirty="0" smtClean="0"/>
              <a:t> 24 jam</a:t>
            </a:r>
          </a:p>
          <a:p>
            <a:r>
              <a:rPr lang="en-GB" sz="2400" dirty="0" err="1" smtClean="0"/>
              <a:t>Catat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monitor intake </a:t>
            </a:r>
            <a:r>
              <a:rPr lang="en-GB" sz="2400" dirty="0" err="1" smtClean="0"/>
              <a:t>dan</a:t>
            </a:r>
            <a:r>
              <a:rPr lang="en-GB" sz="2400" dirty="0" smtClean="0"/>
              <a:t> output</a:t>
            </a:r>
          </a:p>
          <a:p>
            <a:r>
              <a:rPr lang="en-GB" sz="2400" dirty="0" err="1" smtClean="0"/>
              <a:t>Lakukan</a:t>
            </a:r>
            <a:r>
              <a:rPr lang="en-GB" sz="2400" dirty="0" smtClean="0"/>
              <a:t> bladder training</a:t>
            </a:r>
          </a:p>
          <a:p>
            <a:r>
              <a:rPr lang="en-GB" sz="2400" dirty="0" err="1" smtClean="0"/>
              <a:t>Terapi</a:t>
            </a:r>
            <a:r>
              <a:rPr lang="en-GB" sz="2400" dirty="0" smtClean="0"/>
              <a:t> </a:t>
            </a:r>
            <a:r>
              <a:rPr lang="en-GB" sz="2400" dirty="0" err="1" smtClean="0"/>
              <a:t>farmakologi</a:t>
            </a:r>
            <a:r>
              <a:rPr lang="en-GB" sz="2400" dirty="0" smtClean="0"/>
              <a:t> </a:t>
            </a:r>
            <a:r>
              <a:rPr lang="en-GB" sz="2400" dirty="0" err="1" smtClean="0"/>
              <a:t>bila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empat</a:t>
            </a:r>
            <a:r>
              <a:rPr lang="en-GB" sz="2400" dirty="0" smtClean="0"/>
              <a:t> </a:t>
            </a:r>
            <a:r>
              <a:rPr lang="en-GB" sz="2400" dirty="0" err="1" smtClean="0"/>
              <a:t>intervensi</a:t>
            </a:r>
            <a:r>
              <a:rPr lang="en-GB" sz="2400" dirty="0" smtClean="0"/>
              <a:t> </a:t>
            </a:r>
            <a:r>
              <a:rPr lang="en-GB" sz="2400" dirty="0" err="1" smtClean="0"/>
              <a:t>gagal</a:t>
            </a:r>
            <a:r>
              <a:rPr lang="en-GB" sz="2400" dirty="0" smtClean="0"/>
              <a:t> </a:t>
            </a:r>
            <a:r>
              <a:rPr lang="en-GB" sz="2400" dirty="0" err="1" smtClean="0"/>
              <a:t>dilakukan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Penatalaksanaan</a:t>
            </a:r>
            <a:r>
              <a:rPr lang="en-GB" dirty="0" smtClean="0"/>
              <a:t> </a:t>
            </a:r>
            <a:r>
              <a:rPr lang="en-GB" dirty="0" err="1" smtClean="0"/>
              <a:t>Retensi</a:t>
            </a:r>
            <a:r>
              <a:rPr lang="en-GB" dirty="0" smtClean="0"/>
              <a:t> Urine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Kaji</a:t>
            </a:r>
            <a:r>
              <a:rPr lang="en-GB" sz="2400" dirty="0" smtClean="0"/>
              <a:t> </a:t>
            </a:r>
            <a:r>
              <a:rPr lang="en-GB" sz="2400" dirty="0" err="1" smtClean="0"/>
              <a:t>pola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atur</a:t>
            </a:r>
            <a:r>
              <a:rPr lang="en-GB" sz="2400" dirty="0" smtClean="0"/>
              <a:t> </a:t>
            </a:r>
            <a:r>
              <a:rPr lang="en-GB" sz="2400" dirty="0" err="1" smtClean="0"/>
              <a:t>waktu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endParaRPr lang="en-GB" sz="2400" dirty="0" smtClean="0"/>
          </a:p>
          <a:p>
            <a:r>
              <a:rPr lang="en-GB" sz="2400" dirty="0" err="1" smtClean="0"/>
              <a:t>Asupan</a:t>
            </a:r>
            <a:r>
              <a:rPr lang="en-GB" sz="2400" dirty="0" smtClean="0"/>
              <a:t> </a:t>
            </a:r>
            <a:r>
              <a:rPr lang="en-GB" sz="2400" dirty="0" err="1" smtClean="0"/>
              <a:t>cairan</a:t>
            </a:r>
            <a:r>
              <a:rPr lang="en-GB" sz="2400" dirty="0" smtClean="0"/>
              <a:t> 1500-1800 ml </a:t>
            </a:r>
            <a:r>
              <a:rPr lang="en-GB" sz="2400" dirty="0" err="1" smtClean="0"/>
              <a:t>dalam</a:t>
            </a:r>
            <a:r>
              <a:rPr lang="en-GB" sz="2400" dirty="0" smtClean="0"/>
              <a:t> 24 jam</a:t>
            </a:r>
          </a:p>
          <a:p>
            <a:r>
              <a:rPr lang="en-GB" sz="2400" dirty="0" err="1" smtClean="0"/>
              <a:t>Catat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monitor intake </a:t>
            </a:r>
            <a:r>
              <a:rPr lang="en-GB" sz="2400" dirty="0" err="1" smtClean="0"/>
              <a:t>dan</a:t>
            </a:r>
            <a:r>
              <a:rPr lang="en-GB" sz="2400" dirty="0" smtClean="0"/>
              <a:t> output</a:t>
            </a:r>
          </a:p>
          <a:p>
            <a:r>
              <a:rPr lang="en-GB" sz="2400" dirty="0" err="1" smtClean="0"/>
              <a:t>Lakukan</a:t>
            </a:r>
            <a:r>
              <a:rPr lang="en-GB" sz="2400" dirty="0" smtClean="0"/>
              <a:t> bladder training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intermiten</a:t>
            </a:r>
            <a:r>
              <a:rPr lang="en-GB" sz="2400" dirty="0" smtClean="0"/>
              <a:t> </a:t>
            </a:r>
            <a:r>
              <a:rPr lang="en-GB" sz="2400" dirty="0" err="1" smtClean="0"/>
              <a:t>kateter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Bladder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447501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100" dirty="0" err="1" smtClean="0"/>
              <a:t>Pelaksanaan</a:t>
            </a:r>
            <a:endParaRPr lang="en-GB" sz="2100" dirty="0" smtClean="0"/>
          </a:p>
          <a:p>
            <a:pPr>
              <a:buFont typeface="+mj-lt"/>
              <a:buAutoNum type="arabicPeriod"/>
            </a:pPr>
            <a:r>
              <a:rPr lang="en-GB" sz="2100" dirty="0" err="1" smtClean="0"/>
              <a:t>Palpasi</a:t>
            </a:r>
            <a:r>
              <a:rPr lang="en-GB" sz="2100" dirty="0" smtClean="0"/>
              <a:t> </a:t>
            </a:r>
            <a:r>
              <a:rPr lang="en-GB" sz="2100" dirty="0" err="1" smtClean="0"/>
              <a:t>daerah</a:t>
            </a:r>
            <a:r>
              <a:rPr lang="en-GB" sz="2100" dirty="0" smtClean="0"/>
              <a:t> </a:t>
            </a:r>
            <a:r>
              <a:rPr lang="en-GB" sz="2100" dirty="0" err="1" smtClean="0"/>
              <a:t>suprapubik</a:t>
            </a:r>
            <a:r>
              <a:rPr lang="en-GB" sz="2100" dirty="0" smtClean="0"/>
              <a:t> </a:t>
            </a:r>
            <a:r>
              <a:rPr lang="en-GB" sz="2100" dirty="0" err="1" smtClean="0"/>
              <a:t>setelah</a:t>
            </a:r>
            <a:r>
              <a:rPr lang="en-GB" sz="2100" dirty="0" smtClean="0"/>
              <a:t> </a:t>
            </a:r>
            <a:r>
              <a:rPr lang="en-GB" sz="2100" dirty="0" err="1" smtClean="0"/>
              <a:t>miksi</a:t>
            </a:r>
            <a:r>
              <a:rPr lang="en-GB" sz="2100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GB" sz="2100" dirty="0" err="1" smtClean="0"/>
              <a:t>Langkah-langkah</a:t>
            </a:r>
            <a:r>
              <a:rPr lang="en-GB" sz="2100" dirty="0" smtClean="0"/>
              <a:t> bladder </a:t>
            </a:r>
            <a:r>
              <a:rPr lang="en-GB" sz="2100" dirty="0" err="1" smtClean="0"/>
              <a:t>menurut</a:t>
            </a:r>
            <a:r>
              <a:rPr lang="en-GB" sz="2100" dirty="0" smtClean="0"/>
              <a:t> Pickard (1999)</a:t>
            </a:r>
          </a:p>
          <a:p>
            <a:pPr marL="633413" indent="-279400">
              <a:buFont typeface="+mj-lt"/>
              <a:buAutoNum type="alphaLcPeriod"/>
            </a:pPr>
            <a:r>
              <a:rPr lang="en-GB" sz="2100" dirty="0" err="1" smtClean="0"/>
              <a:t>Kateter</a:t>
            </a:r>
            <a:r>
              <a:rPr lang="en-GB" sz="2100" dirty="0" smtClean="0"/>
              <a:t> </a:t>
            </a:r>
            <a:r>
              <a:rPr lang="en-GB" sz="2100" dirty="0" err="1" smtClean="0"/>
              <a:t>diklem</a:t>
            </a:r>
            <a:r>
              <a:rPr lang="en-GB" sz="2100" dirty="0" smtClean="0"/>
              <a:t> </a:t>
            </a:r>
            <a:r>
              <a:rPr lang="en-GB" sz="2100" dirty="0" err="1" smtClean="0"/>
              <a:t>selang</a:t>
            </a:r>
            <a:r>
              <a:rPr lang="en-GB" sz="2100" dirty="0" smtClean="0"/>
              <a:t> </a:t>
            </a:r>
            <a:r>
              <a:rPr lang="en-GB" sz="2100" dirty="0" err="1" smtClean="0"/>
              <a:t>kateter</a:t>
            </a:r>
            <a:r>
              <a:rPr lang="en-GB" sz="2100" dirty="0" smtClean="0"/>
              <a:t> </a:t>
            </a:r>
            <a:r>
              <a:rPr lang="en-GB" sz="2100" dirty="0" err="1" smtClean="0"/>
              <a:t>selama</a:t>
            </a:r>
            <a:r>
              <a:rPr lang="en-GB" sz="2100" dirty="0" smtClean="0"/>
              <a:t> 3-4 jam</a:t>
            </a:r>
          </a:p>
          <a:p>
            <a:pPr marL="633413" indent="-279400">
              <a:buFont typeface="+mj-lt"/>
              <a:buAutoNum type="alphaLcPeriod"/>
            </a:pPr>
            <a:r>
              <a:rPr lang="en-GB" sz="2100" dirty="0" err="1" smtClean="0"/>
              <a:t>Ketika</a:t>
            </a:r>
            <a:r>
              <a:rPr lang="en-GB" sz="2100" dirty="0" smtClean="0"/>
              <a:t> </a:t>
            </a:r>
            <a:r>
              <a:rPr lang="en-GB" sz="2100" dirty="0" err="1" smtClean="0"/>
              <a:t>di</a:t>
            </a:r>
            <a:r>
              <a:rPr lang="en-GB" sz="2100" dirty="0" smtClean="0"/>
              <a:t> </a:t>
            </a:r>
            <a:r>
              <a:rPr lang="en-GB" sz="2100" dirty="0" err="1" smtClean="0"/>
              <a:t>klem</a:t>
            </a:r>
            <a:r>
              <a:rPr lang="en-GB" sz="2100" dirty="0" smtClean="0"/>
              <a:t> </a:t>
            </a:r>
            <a:r>
              <a:rPr lang="en-GB" sz="2100" dirty="0" err="1" smtClean="0"/>
              <a:t>memungkinkan</a:t>
            </a:r>
            <a:r>
              <a:rPr lang="en-GB" sz="2100" dirty="0" smtClean="0"/>
              <a:t> </a:t>
            </a:r>
            <a:r>
              <a:rPr lang="en-GB" sz="2100" dirty="0" err="1" smtClean="0"/>
              <a:t>kandung</a:t>
            </a:r>
            <a:r>
              <a:rPr lang="en-GB" sz="2100" dirty="0" smtClean="0"/>
              <a:t> </a:t>
            </a:r>
            <a:r>
              <a:rPr lang="en-GB" sz="2100" dirty="0" err="1" smtClean="0"/>
              <a:t>kemih</a:t>
            </a:r>
            <a:r>
              <a:rPr lang="en-GB" sz="2100" dirty="0" smtClean="0"/>
              <a:t> </a:t>
            </a:r>
            <a:r>
              <a:rPr lang="en-GB" sz="2100" dirty="0" err="1" smtClean="0"/>
              <a:t>terisi</a:t>
            </a:r>
            <a:r>
              <a:rPr lang="en-GB" sz="2100" dirty="0" smtClean="0"/>
              <a:t> </a:t>
            </a:r>
            <a:r>
              <a:rPr lang="en-GB" sz="2100" dirty="0" err="1" smtClean="0"/>
              <a:t>urin</a:t>
            </a:r>
            <a:r>
              <a:rPr lang="en-GB" sz="2100" dirty="0" smtClean="0"/>
              <a:t> </a:t>
            </a:r>
            <a:r>
              <a:rPr lang="en-GB" sz="2100" dirty="0" err="1" smtClean="0"/>
              <a:t>dan</a:t>
            </a:r>
            <a:r>
              <a:rPr lang="en-GB" sz="2100" dirty="0" smtClean="0"/>
              <a:t> </a:t>
            </a:r>
            <a:r>
              <a:rPr lang="en-GB" sz="2100" dirty="0" err="1" smtClean="0"/>
              <a:t>otot</a:t>
            </a:r>
            <a:r>
              <a:rPr lang="en-GB" sz="2100" dirty="0" smtClean="0"/>
              <a:t> </a:t>
            </a:r>
            <a:r>
              <a:rPr lang="en-GB" sz="2100" dirty="0" err="1" smtClean="0"/>
              <a:t>destrusor</a:t>
            </a:r>
            <a:r>
              <a:rPr lang="en-GB" sz="2100" dirty="0" smtClean="0"/>
              <a:t> </a:t>
            </a:r>
            <a:r>
              <a:rPr lang="en-GB" sz="2100" dirty="0" err="1" smtClean="0"/>
              <a:t>berkontraksi</a:t>
            </a:r>
            <a:endParaRPr lang="en-GB" sz="2100" dirty="0" smtClean="0"/>
          </a:p>
          <a:p>
            <a:pPr marL="633413" indent="-279400">
              <a:buFont typeface="+mj-lt"/>
              <a:buAutoNum type="alphaLcPeriod"/>
            </a:pPr>
            <a:r>
              <a:rPr lang="en-GB" sz="2100" dirty="0" err="1" smtClean="0"/>
              <a:t>Lepaskan</a:t>
            </a:r>
            <a:r>
              <a:rPr lang="en-GB" sz="2100" dirty="0" smtClean="0"/>
              <a:t> </a:t>
            </a:r>
            <a:r>
              <a:rPr lang="en-GB" sz="2100" dirty="0" err="1" smtClean="0"/>
              <a:t>klem</a:t>
            </a:r>
            <a:r>
              <a:rPr lang="en-GB" sz="2100" dirty="0" smtClean="0"/>
              <a:t> </a:t>
            </a:r>
            <a:r>
              <a:rPr lang="en-GB" sz="2100" dirty="0" err="1" smtClean="0"/>
              <a:t>selama</a:t>
            </a:r>
            <a:r>
              <a:rPr lang="en-GB" sz="2100" dirty="0" smtClean="0"/>
              <a:t> 15 </a:t>
            </a:r>
            <a:r>
              <a:rPr lang="en-GB" sz="2100" dirty="0" err="1" smtClean="0"/>
              <a:t>menit</a:t>
            </a:r>
            <a:r>
              <a:rPr lang="en-GB" sz="2100" dirty="0" smtClean="0"/>
              <a:t> </a:t>
            </a:r>
            <a:r>
              <a:rPr lang="en-GB" sz="2100" dirty="0" err="1" smtClean="0"/>
              <a:t>untuk</a:t>
            </a:r>
            <a:r>
              <a:rPr lang="en-GB" sz="2100" dirty="0" smtClean="0"/>
              <a:t> </a:t>
            </a:r>
            <a:r>
              <a:rPr lang="en-GB" sz="2100" dirty="0" err="1" smtClean="0"/>
              <a:t>memungkinkan</a:t>
            </a:r>
            <a:r>
              <a:rPr lang="en-GB" sz="2100" dirty="0" smtClean="0"/>
              <a:t> </a:t>
            </a:r>
            <a:r>
              <a:rPr lang="en-GB" sz="2100" dirty="0" err="1" smtClean="0"/>
              <a:t>kandung</a:t>
            </a:r>
            <a:r>
              <a:rPr lang="en-GB" sz="2100" dirty="0" smtClean="0"/>
              <a:t> </a:t>
            </a:r>
            <a:r>
              <a:rPr lang="en-GB" sz="2100" dirty="0" err="1" smtClean="0"/>
              <a:t>kemih</a:t>
            </a:r>
            <a:r>
              <a:rPr lang="en-GB" sz="2100" dirty="0" smtClean="0"/>
              <a:t> </a:t>
            </a:r>
            <a:r>
              <a:rPr lang="en-GB" sz="2100" dirty="0" err="1" smtClean="0"/>
              <a:t>mengeluarkan</a:t>
            </a:r>
            <a:r>
              <a:rPr lang="en-GB" sz="2100" dirty="0" smtClean="0"/>
              <a:t> </a:t>
            </a:r>
            <a:r>
              <a:rPr lang="en-GB" sz="2100" dirty="0" err="1" smtClean="0"/>
              <a:t>isinya</a:t>
            </a:r>
            <a:endParaRPr lang="en-GB" sz="2100" dirty="0" smtClean="0"/>
          </a:p>
          <a:p>
            <a:pPr>
              <a:buFont typeface="+mj-lt"/>
              <a:buAutoNum type="arabicPeriod" startAt="3"/>
            </a:pPr>
            <a:r>
              <a:rPr lang="en-GB" sz="2100" dirty="0" err="1" smtClean="0"/>
              <a:t>Lakukan</a:t>
            </a:r>
            <a:r>
              <a:rPr lang="en-GB" sz="2100" dirty="0" smtClean="0"/>
              <a:t> bladder scanning</a:t>
            </a:r>
          </a:p>
          <a:p>
            <a:pPr marL="633413" indent="-279400">
              <a:buNone/>
            </a:pPr>
            <a:endParaRPr lang="en-GB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76260"/>
          </a:xfrm>
        </p:spPr>
        <p:txBody>
          <a:bodyPr/>
          <a:lstStyle/>
          <a:p>
            <a:r>
              <a:rPr lang="en-GB" dirty="0" err="1" smtClean="0"/>
              <a:t>Pendahuluan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6447501" cy="3880773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Pasca</a:t>
            </a:r>
            <a:r>
              <a:rPr lang="en-GB" sz="2400" dirty="0" smtClean="0"/>
              <a:t> </a:t>
            </a:r>
            <a:r>
              <a:rPr lang="en-GB" sz="2400" dirty="0" err="1" smtClean="0"/>
              <a:t>kejadian</a:t>
            </a:r>
            <a:r>
              <a:rPr lang="en-GB" sz="2400" dirty="0" smtClean="0"/>
              <a:t> stroke </a:t>
            </a:r>
            <a:r>
              <a:rPr lang="en-GB" sz="2400" dirty="0" err="1" smtClean="0"/>
              <a:t>sering</a:t>
            </a:r>
            <a:r>
              <a:rPr lang="en-GB" sz="2400" dirty="0" smtClean="0"/>
              <a:t> </a:t>
            </a:r>
            <a:r>
              <a:rPr lang="en-GB" sz="2400" dirty="0" err="1" smtClean="0"/>
              <a:t>didapatkan</a:t>
            </a:r>
            <a:r>
              <a:rPr lang="en-GB" sz="2400" dirty="0" smtClean="0"/>
              <a:t> </a:t>
            </a:r>
            <a:r>
              <a:rPr lang="en-GB" sz="2400" dirty="0" err="1" smtClean="0"/>
              <a:t>gangguan</a:t>
            </a:r>
            <a:r>
              <a:rPr lang="en-GB" sz="2400" dirty="0" smtClean="0"/>
              <a:t> </a:t>
            </a:r>
            <a:r>
              <a:rPr lang="en-GB" sz="2400" dirty="0" err="1" smtClean="0"/>
              <a:t>fungsi</a:t>
            </a:r>
            <a:r>
              <a:rPr lang="en-GB" sz="2400" dirty="0" smtClean="0"/>
              <a:t> </a:t>
            </a:r>
            <a:r>
              <a:rPr lang="en-GB" sz="2400" dirty="0" err="1" smtClean="0"/>
              <a:t>traktus</a:t>
            </a:r>
            <a:r>
              <a:rPr lang="en-GB" sz="2400" dirty="0" smtClean="0"/>
              <a:t> </a:t>
            </a:r>
            <a:r>
              <a:rPr lang="en-GB" sz="2400" dirty="0" err="1" smtClean="0"/>
              <a:t>urinarius</a:t>
            </a:r>
            <a:r>
              <a:rPr lang="en-GB" sz="2400" dirty="0" smtClean="0"/>
              <a:t>, </a:t>
            </a:r>
            <a:r>
              <a:rPr lang="en-GB" sz="2400" dirty="0" err="1" smtClean="0"/>
              <a:t>yaitu</a:t>
            </a:r>
            <a:r>
              <a:rPr lang="en-GB" sz="2400" dirty="0" smtClean="0"/>
              <a:t> </a:t>
            </a:r>
            <a:r>
              <a:rPr lang="en-GB" sz="2400" dirty="0" err="1" smtClean="0"/>
              <a:t>inkontinensia</a:t>
            </a:r>
            <a:r>
              <a:rPr lang="en-GB" sz="2400" dirty="0" smtClean="0"/>
              <a:t> urine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retensi</a:t>
            </a:r>
            <a:r>
              <a:rPr lang="en-GB" sz="2400" dirty="0" smtClean="0"/>
              <a:t> urine</a:t>
            </a:r>
          </a:p>
          <a:p>
            <a:r>
              <a:rPr lang="en-GB" sz="2400" dirty="0" smtClean="0"/>
              <a:t>43% </a:t>
            </a:r>
            <a:r>
              <a:rPr lang="en-GB" sz="2400" dirty="0" err="1" smtClean="0"/>
              <a:t>inkontinensia</a:t>
            </a:r>
            <a:r>
              <a:rPr lang="en-GB" sz="2400" dirty="0" smtClean="0"/>
              <a:t> urine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stroke </a:t>
            </a:r>
            <a:r>
              <a:rPr lang="en-GB" sz="2400" dirty="0" err="1" smtClean="0"/>
              <a:t>terjadi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72 jam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</a:t>
            </a:r>
            <a:r>
              <a:rPr lang="en-GB" sz="2400" dirty="0" err="1" smtClean="0"/>
              <a:t>serangan</a:t>
            </a:r>
            <a:r>
              <a:rPr lang="en-GB" sz="2400" dirty="0" smtClean="0"/>
              <a:t> stroke</a:t>
            </a:r>
          </a:p>
          <a:p>
            <a:r>
              <a:rPr lang="en-GB" sz="2400" dirty="0" smtClean="0"/>
              <a:t>21-47% </a:t>
            </a:r>
            <a:r>
              <a:rPr lang="en-GB" sz="2400" dirty="0" err="1" smtClean="0"/>
              <a:t>retensi</a:t>
            </a:r>
            <a:r>
              <a:rPr lang="en-GB" sz="2400" dirty="0" smtClean="0"/>
              <a:t> urine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pasca</a:t>
            </a:r>
            <a:r>
              <a:rPr lang="en-GB" sz="2400" dirty="0" smtClean="0"/>
              <a:t> stroke</a:t>
            </a:r>
          </a:p>
          <a:p>
            <a:r>
              <a:rPr lang="en-GB" sz="2400" dirty="0" smtClean="0"/>
              <a:t>26%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menggunakan</a:t>
            </a:r>
            <a:r>
              <a:rPr lang="en-GB" sz="2400" dirty="0" smtClean="0"/>
              <a:t> </a:t>
            </a:r>
            <a:r>
              <a:rPr lang="en-GB" sz="2400" dirty="0" err="1" smtClean="0"/>
              <a:t>kateterisasi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minggu</a:t>
            </a:r>
            <a:r>
              <a:rPr lang="en-GB" sz="2400" dirty="0" smtClean="0"/>
              <a:t>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</a:t>
            </a:r>
            <a:r>
              <a:rPr lang="en-GB" sz="2400" dirty="0" err="1" smtClean="0"/>
              <a:t>perawatan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Penentuan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Bladder Normal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dinyatakan</a:t>
            </a:r>
            <a:r>
              <a:rPr lang="en-GB" sz="2400" dirty="0" smtClean="0"/>
              <a:t> </a:t>
            </a:r>
            <a:r>
              <a:rPr lang="en-GB" sz="2400" dirty="0" err="1" smtClean="0"/>
              <a:t>memiliki</a:t>
            </a:r>
            <a:r>
              <a:rPr lang="en-GB" sz="2400" dirty="0" smtClean="0"/>
              <a:t> </a:t>
            </a:r>
            <a:r>
              <a:rPr lang="en-GB" sz="2400" dirty="0" err="1" smtClean="0"/>
              <a:t>fungsi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r>
              <a:rPr lang="en-GB" sz="2400" dirty="0" smtClean="0"/>
              <a:t> normal </a:t>
            </a:r>
            <a:r>
              <a:rPr lang="en-GB" sz="2400" dirty="0" err="1" smtClean="0"/>
              <a:t>bila</a:t>
            </a:r>
            <a:r>
              <a:rPr lang="en-GB" sz="2400" dirty="0" smtClean="0"/>
              <a:t> </a:t>
            </a:r>
            <a:r>
              <a:rPr lang="en-GB" sz="2400" dirty="0" err="1" smtClean="0"/>
              <a:t>setiap</a:t>
            </a:r>
            <a:r>
              <a:rPr lang="en-GB" sz="2400" dirty="0" smtClean="0"/>
              <a:t> </a:t>
            </a:r>
            <a:r>
              <a:rPr lang="en-GB" sz="2400" dirty="0" err="1" smtClean="0"/>
              <a:t>selesai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selama</a:t>
            </a:r>
            <a:r>
              <a:rPr lang="en-GB" sz="2400" dirty="0" smtClean="0"/>
              <a:t> 3 kali </a:t>
            </a:r>
            <a:r>
              <a:rPr lang="en-GB" sz="2400" dirty="0" err="1" smtClean="0"/>
              <a:t>berturut-turut</a:t>
            </a:r>
            <a:r>
              <a:rPr lang="en-GB" sz="2400" dirty="0" smtClean="0"/>
              <a:t> </a:t>
            </a:r>
            <a:r>
              <a:rPr lang="en-GB" sz="2400" dirty="0" err="1" smtClean="0"/>
              <a:t>mempunyai</a:t>
            </a:r>
            <a:r>
              <a:rPr lang="en-GB" sz="2400" dirty="0" smtClean="0"/>
              <a:t> </a:t>
            </a:r>
            <a:r>
              <a:rPr lang="en-GB" sz="2400" dirty="0" err="1" smtClean="0"/>
              <a:t>sisa</a:t>
            </a:r>
            <a:r>
              <a:rPr lang="en-GB" sz="2400" dirty="0" smtClean="0"/>
              <a:t> </a:t>
            </a:r>
            <a:r>
              <a:rPr lang="en-GB" sz="2400" dirty="0" err="1" smtClean="0"/>
              <a:t>urin</a:t>
            </a:r>
            <a:r>
              <a:rPr lang="en-GB" sz="2400" dirty="0" smtClean="0"/>
              <a:t> </a:t>
            </a:r>
            <a:r>
              <a:rPr lang="en-GB" sz="2400" dirty="0" err="1" smtClean="0"/>
              <a:t>kurang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100 ml (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pemeriksaan</a:t>
            </a:r>
            <a:r>
              <a:rPr lang="en-GB" sz="2400" dirty="0" smtClean="0"/>
              <a:t> </a:t>
            </a:r>
            <a:r>
              <a:rPr lang="en-GB" sz="2400" dirty="0" err="1" smtClean="0"/>
              <a:t>melalui</a:t>
            </a:r>
            <a:r>
              <a:rPr lang="en-GB" sz="2400" dirty="0" smtClean="0"/>
              <a:t> bladder scan)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Indikasi</a:t>
            </a:r>
            <a:r>
              <a:rPr lang="en-GB" dirty="0" smtClean="0"/>
              <a:t> </a:t>
            </a:r>
            <a:r>
              <a:rPr lang="en-GB" dirty="0" err="1" smtClean="0"/>
              <a:t>Pemasangan</a:t>
            </a:r>
            <a:r>
              <a:rPr lang="en-GB" dirty="0" smtClean="0"/>
              <a:t> </a:t>
            </a:r>
            <a:r>
              <a:rPr lang="en-GB" dirty="0" err="1" smtClean="0"/>
              <a:t>Kateter</a:t>
            </a:r>
            <a:r>
              <a:rPr lang="en-GB" dirty="0" smtClean="0"/>
              <a:t> </a:t>
            </a:r>
            <a:r>
              <a:rPr lang="en-GB" dirty="0" err="1" smtClean="0"/>
              <a:t>Menetap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64674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thank_you_teach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071546"/>
            <a:ext cx="6246302" cy="4684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stem-urinar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00174"/>
            <a:ext cx="3759200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Anatomi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4" y="1428736"/>
            <a:ext cx="3786214" cy="4525963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r>
              <a:rPr lang="en-GB" sz="2400" dirty="0" smtClean="0"/>
              <a:t> </a:t>
            </a:r>
            <a:r>
              <a:rPr lang="en-GB" sz="2400" dirty="0" err="1" smtClean="0"/>
              <a:t>terdiri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rangkaian</a:t>
            </a:r>
            <a:r>
              <a:rPr lang="en-GB" sz="2400" dirty="0" smtClean="0"/>
              <a:t> </a:t>
            </a:r>
            <a:r>
              <a:rPr lang="en-GB" sz="2400" dirty="0" err="1" smtClean="0"/>
              <a:t>otot</a:t>
            </a:r>
            <a:r>
              <a:rPr lang="en-GB" sz="2400" dirty="0" smtClean="0"/>
              <a:t> </a:t>
            </a:r>
            <a:r>
              <a:rPr lang="en-GB" sz="2400" dirty="0" err="1" smtClean="0"/>
              <a:t>polos</a:t>
            </a:r>
            <a:r>
              <a:rPr lang="en-GB" sz="2400" dirty="0" smtClean="0"/>
              <a:t> </a:t>
            </a:r>
            <a:r>
              <a:rPr lang="en-GB" sz="2400" dirty="0" err="1" smtClean="0"/>
              <a:t>destrusor</a:t>
            </a:r>
            <a:r>
              <a:rPr lang="en-GB" sz="2400" dirty="0" smtClean="0"/>
              <a:t> yang </a:t>
            </a:r>
            <a:r>
              <a:rPr lang="en-GB" sz="2400" dirty="0" err="1" smtClean="0"/>
              <a:t>saling</a:t>
            </a:r>
            <a:r>
              <a:rPr lang="en-GB" sz="2400" dirty="0" smtClean="0"/>
              <a:t> </a:t>
            </a:r>
            <a:r>
              <a:rPr lang="en-GB" sz="2400" dirty="0" err="1" smtClean="0"/>
              <a:t>menjalin</a:t>
            </a:r>
            <a:r>
              <a:rPr lang="en-GB" sz="2400" dirty="0" smtClean="0"/>
              <a:t> </a:t>
            </a:r>
            <a:r>
              <a:rPr lang="en-GB" sz="2400" dirty="0" err="1" smtClean="0"/>
              <a:t>satu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yang lain</a:t>
            </a:r>
          </a:p>
          <a:p>
            <a:r>
              <a:rPr lang="en-GB" sz="2400" dirty="0" err="1" smtClean="0"/>
              <a:t>Terdiri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2 </a:t>
            </a:r>
            <a:r>
              <a:rPr lang="en-GB" sz="2400" dirty="0" err="1" smtClean="0"/>
              <a:t>sphingter</a:t>
            </a:r>
            <a:r>
              <a:rPr lang="en-GB" sz="2400" dirty="0" smtClean="0"/>
              <a:t> </a:t>
            </a:r>
            <a:r>
              <a:rPr lang="en-GB" sz="2400" dirty="0" err="1" smtClean="0"/>
              <a:t>yaitu</a:t>
            </a:r>
            <a:r>
              <a:rPr lang="en-GB" sz="2400" dirty="0" smtClean="0"/>
              <a:t> </a:t>
            </a:r>
            <a:r>
              <a:rPr lang="en-GB" sz="2400" dirty="0" err="1" smtClean="0"/>
              <a:t>eksterna</a:t>
            </a:r>
            <a:r>
              <a:rPr lang="en-GB" sz="2400" dirty="0" smtClean="0"/>
              <a:t> &amp; </a:t>
            </a:r>
            <a:r>
              <a:rPr lang="en-GB" sz="2400" dirty="0" err="1" smtClean="0"/>
              <a:t>interna</a:t>
            </a:r>
            <a:endParaRPr lang="en-GB" sz="2400" dirty="0" smtClean="0"/>
          </a:p>
          <a:p>
            <a:r>
              <a:rPr lang="en-GB" sz="2400" dirty="0" err="1" smtClean="0"/>
              <a:t>Kedua</a:t>
            </a:r>
            <a:r>
              <a:rPr lang="en-GB" sz="2400" dirty="0" smtClean="0"/>
              <a:t> </a:t>
            </a:r>
            <a:r>
              <a:rPr lang="en-GB" sz="2400" dirty="0" err="1" smtClean="0"/>
              <a:t>sphingter</a:t>
            </a:r>
            <a:r>
              <a:rPr lang="en-GB" sz="2400" dirty="0" smtClean="0"/>
              <a:t> </a:t>
            </a:r>
            <a:r>
              <a:rPr lang="en-GB" sz="2400" dirty="0" err="1" smtClean="0"/>
              <a:t>tersebut</a:t>
            </a:r>
            <a:r>
              <a:rPr lang="en-GB" sz="2400" dirty="0" smtClean="0"/>
              <a:t> </a:t>
            </a:r>
            <a:r>
              <a:rPr lang="en-GB" sz="2400" dirty="0" err="1" smtClean="0"/>
              <a:t>saling</a:t>
            </a:r>
            <a:r>
              <a:rPr lang="en-GB" sz="2400" dirty="0" smtClean="0"/>
              <a:t> </a:t>
            </a:r>
            <a:r>
              <a:rPr lang="en-GB" sz="2400" dirty="0" err="1" smtClean="0"/>
              <a:t>berkontraksi</a:t>
            </a:r>
            <a:r>
              <a:rPr lang="en-GB" sz="2400" dirty="0" smtClean="0"/>
              <a:t> </a:t>
            </a:r>
            <a:r>
              <a:rPr lang="en-GB" sz="2400" dirty="0" err="1" smtClean="0"/>
              <a:t>sehingga</a:t>
            </a:r>
            <a:r>
              <a:rPr lang="en-GB" sz="2400" dirty="0" smtClean="0"/>
              <a:t> </a:t>
            </a:r>
            <a:r>
              <a:rPr lang="en-GB" sz="2400" dirty="0" err="1" smtClean="0"/>
              <a:t>sesuai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kehendak</a:t>
            </a:r>
            <a:r>
              <a:rPr lang="en-GB" sz="2400" dirty="0" smtClean="0"/>
              <a:t> (</a:t>
            </a:r>
            <a:r>
              <a:rPr lang="en-GB" sz="2400" dirty="0" err="1" smtClean="0"/>
              <a:t>volunter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Pusat</a:t>
            </a:r>
            <a:r>
              <a:rPr lang="en-GB" dirty="0" smtClean="0"/>
              <a:t> </a:t>
            </a:r>
            <a:r>
              <a:rPr lang="en-GB" dirty="0" err="1" smtClean="0"/>
              <a:t>Miksi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1643050"/>
            <a:ext cx="3643338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Pons, </a:t>
            </a:r>
            <a:r>
              <a:rPr lang="en-GB" sz="2400" dirty="0" err="1" smtClean="0"/>
              <a:t>kapsula</a:t>
            </a:r>
            <a:r>
              <a:rPr lang="en-GB" sz="2400" dirty="0" smtClean="0"/>
              <a:t> </a:t>
            </a:r>
            <a:r>
              <a:rPr lang="en-GB" sz="2400" dirty="0" err="1" smtClean="0"/>
              <a:t>interna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basal ganglia </a:t>
            </a:r>
            <a:r>
              <a:rPr lang="en-GB" sz="2400" dirty="0" err="1" smtClean="0"/>
              <a:t>mengkoordinasi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aktivitas</a:t>
            </a:r>
            <a:r>
              <a:rPr lang="en-GB" sz="2400" dirty="0" smtClean="0"/>
              <a:t> </a:t>
            </a:r>
            <a:r>
              <a:rPr lang="en-GB" sz="2400" dirty="0" err="1" smtClean="0"/>
              <a:t>sphingter</a:t>
            </a:r>
            <a:r>
              <a:rPr lang="en-GB" sz="2400" dirty="0" smtClean="0"/>
              <a:t> </a:t>
            </a:r>
            <a:r>
              <a:rPr lang="en-GB" sz="2400" dirty="0" err="1" smtClean="0"/>
              <a:t>eksternal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pengosongan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endParaRPr lang="en-GB" sz="2400" dirty="0" smtClean="0"/>
          </a:p>
          <a:p>
            <a:r>
              <a:rPr lang="en-GB" sz="2400" dirty="0" err="1" smtClean="0"/>
              <a:t>Pusat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lobus</a:t>
            </a:r>
            <a:r>
              <a:rPr lang="en-GB" sz="2400" dirty="0" smtClean="0"/>
              <a:t> frontal </a:t>
            </a:r>
            <a:r>
              <a:rPr lang="en-GB" sz="2400" dirty="0" err="1" smtClean="0"/>
              <a:t>mempengaruhi</a:t>
            </a:r>
            <a:r>
              <a:rPr lang="en-GB" sz="2400" dirty="0" smtClean="0"/>
              <a:t> </a:t>
            </a:r>
            <a:r>
              <a:rPr lang="en-GB" sz="2400" dirty="0" err="1" smtClean="0"/>
              <a:t>stabilitas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endParaRPr lang="en-GB" sz="2400" dirty="0"/>
          </a:p>
        </p:txBody>
      </p:sp>
      <p:pic>
        <p:nvPicPr>
          <p:cNvPr id="4" name="Picture 3" descr="anatomi-otak-manu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3357586" cy="3990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Pusat</a:t>
            </a:r>
            <a:r>
              <a:rPr lang="en-GB" dirty="0" smtClean="0"/>
              <a:t> </a:t>
            </a:r>
            <a:r>
              <a:rPr lang="en-GB" dirty="0" err="1" smtClean="0"/>
              <a:t>Miksi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Medula</a:t>
            </a:r>
            <a:r>
              <a:rPr lang="en-GB" dirty="0" smtClean="0"/>
              <a:t> </a:t>
            </a:r>
            <a:r>
              <a:rPr lang="en-GB" dirty="0" err="1" smtClean="0"/>
              <a:t>Spinalis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Pusat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S2-4 </a:t>
            </a:r>
            <a:r>
              <a:rPr lang="en-GB" sz="2400" dirty="0" smtClean="0">
                <a:sym typeface="Wingdings" pitchFamily="2" charset="2"/>
              </a:rPr>
              <a:t> </a:t>
            </a:r>
            <a:r>
              <a:rPr lang="en-GB" sz="2400" dirty="0" err="1" smtClean="0">
                <a:sym typeface="Wingdings" pitchFamily="2" charset="2"/>
              </a:rPr>
              <a:t>kirim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impuls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ke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kortikal</a:t>
            </a:r>
            <a:r>
              <a:rPr lang="en-GB" sz="2400" dirty="0" smtClean="0">
                <a:sym typeface="Wingdings" pitchFamily="2" charset="2"/>
              </a:rPr>
              <a:t> via </a:t>
            </a:r>
            <a:r>
              <a:rPr lang="en-GB" sz="2400" dirty="0" err="1" smtClean="0">
                <a:sym typeface="Wingdings" pitchFamily="2" charset="2"/>
              </a:rPr>
              <a:t>pons</a:t>
            </a:r>
            <a:r>
              <a:rPr lang="en-GB" sz="2400" dirty="0" smtClean="0">
                <a:sym typeface="Wingdings" pitchFamily="2" charset="2"/>
              </a:rPr>
              <a:t>, </a:t>
            </a:r>
            <a:r>
              <a:rPr lang="en-GB" sz="2400" dirty="0" err="1" smtClean="0">
                <a:sym typeface="Wingdings" pitchFamily="2" charset="2"/>
              </a:rPr>
              <a:t>batang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otak</a:t>
            </a:r>
            <a:r>
              <a:rPr lang="en-GB" sz="2400" dirty="0" smtClean="0">
                <a:sym typeface="Wingdings" pitchFamily="2" charset="2"/>
              </a:rPr>
              <a:t>, &amp; </a:t>
            </a:r>
            <a:r>
              <a:rPr lang="en-GB" sz="2400" dirty="0" err="1" smtClean="0">
                <a:sym typeface="Wingdings" pitchFamily="2" charset="2"/>
              </a:rPr>
              <a:t>hipotalamus</a:t>
            </a:r>
            <a:endParaRPr lang="en-GB" sz="2400" dirty="0" smtClean="0">
              <a:sym typeface="Wingdings" pitchFamily="2" charset="2"/>
            </a:endParaRPr>
          </a:p>
          <a:p>
            <a:r>
              <a:rPr lang="en-GB" sz="2400" dirty="0" err="1" smtClean="0">
                <a:sym typeface="Wingdings" pitchFamily="2" charset="2"/>
              </a:rPr>
              <a:t>Pusat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miksi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kortikal</a:t>
            </a:r>
            <a:r>
              <a:rPr lang="en-GB" sz="2400" dirty="0" smtClean="0">
                <a:sym typeface="Wingdings" pitchFamily="2" charset="2"/>
              </a:rPr>
              <a:t>  </a:t>
            </a:r>
            <a:r>
              <a:rPr lang="en-GB" sz="2400" dirty="0" err="1" smtClean="0">
                <a:sym typeface="Wingdings" pitchFamily="2" charset="2"/>
              </a:rPr>
              <a:t>tunda</a:t>
            </a:r>
            <a:r>
              <a:rPr lang="en-GB" sz="2400" dirty="0" smtClean="0">
                <a:sym typeface="Wingdings" pitchFamily="2" charset="2"/>
              </a:rPr>
              <a:t>/</a:t>
            </a:r>
            <a:r>
              <a:rPr lang="en-GB" sz="2400" dirty="0" err="1" smtClean="0">
                <a:sym typeface="Wingdings" pitchFamily="2" charset="2"/>
              </a:rPr>
              <a:t>miksi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676260"/>
          </a:xfrm>
        </p:spPr>
        <p:txBody>
          <a:bodyPr/>
          <a:lstStyle/>
          <a:p>
            <a:r>
              <a:rPr lang="en-GB" dirty="0" err="1" smtClean="0"/>
              <a:t>Fisiologi</a:t>
            </a:r>
            <a:r>
              <a:rPr lang="en-GB" dirty="0" smtClean="0"/>
              <a:t> </a:t>
            </a:r>
            <a:r>
              <a:rPr lang="en-GB" dirty="0" err="1" smtClean="0"/>
              <a:t>Miksi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6447501" cy="388077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Proses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: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aktivitas</a:t>
            </a:r>
            <a:r>
              <a:rPr lang="en-GB" sz="2400" dirty="0" smtClean="0"/>
              <a:t> yang </a:t>
            </a:r>
            <a:r>
              <a:rPr lang="en-GB" sz="2400" dirty="0" err="1" smtClean="0"/>
              <a:t>terkoodinasi</a:t>
            </a:r>
            <a:r>
              <a:rPr lang="en-GB" sz="2400" dirty="0" smtClean="0"/>
              <a:t> </a:t>
            </a:r>
            <a:r>
              <a:rPr lang="en-GB" sz="2400" dirty="0" err="1" smtClean="0"/>
              <a:t>antara</a:t>
            </a:r>
            <a:r>
              <a:rPr lang="en-GB" sz="2400" dirty="0" smtClean="0"/>
              <a:t> </a:t>
            </a:r>
            <a:r>
              <a:rPr lang="en-GB" sz="2400" dirty="0" err="1" smtClean="0"/>
              <a:t>sistem</a:t>
            </a:r>
            <a:r>
              <a:rPr lang="en-GB" sz="2400" dirty="0" smtClean="0"/>
              <a:t> </a:t>
            </a:r>
            <a:r>
              <a:rPr lang="en-GB" sz="2400" dirty="0" err="1" smtClean="0"/>
              <a:t>saraf</a:t>
            </a:r>
            <a:r>
              <a:rPr lang="en-GB" sz="2400" dirty="0" smtClean="0"/>
              <a:t> , </a:t>
            </a:r>
            <a:r>
              <a:rPr lang="en-GB" sz="2400" dirty="0" err="1" smtClean="0"/>
              <a:t>saluran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otot-otot</a:t>
            </a:r>
            <a:r>
              <a:rPr lang="en-GB" sz="2400" dirty="0" smtClean="0"/>
              <a:t> </a:t>
            </a:r>
            <a:r>
              <a:rPr lang="en-GB" sz="2400" dirty="0" err="1" smtClean="0"/>
              <a:t>urogenital</a:t>
            </a:r>
            <a:endParaRPr lang="en-GB" sz="2400" dirty="0" smtClean="0"/>
          </a:p>
          <a:p>
            <a:r>
              <a:rPr lang="en-GB" sz="2400" dirty="0" err="1" smtClean="0"/>
              <a:t>Dimulai</a:t>
            </a:r>
            <a:r>
              <a:rPr lang="en-GB" sz="2400" dirty="0" smtClean="0"/>
              <a:t> </a:t>
            </a:r>
            <a:r>
              <a:rPr lang="en-GB" sz="2400" dirty="0" err="1" smtClean="0"/>
              <a:t>fase</a:t>
            </a:r>
            <a:r>
              <a:rPr lang="en-GB" sz="2400" dirty="0" smtClean="0"/>
              <a:t> </a:t>
            </a:r>
            <a:r>
              <a:rPr lang="en-GB" sz="2400" dirty="0" err="1" smtClean="0"/>
              <a:t>pengisian</a:t>
            </a:r>
            <a:r>
              <a:rPr lang="en-GB" sz="2400" dirty="0" smtClean="0"/>
              <a:t>, </a:t>
            </a:r>
            <a:r>
              <a:rPr lang="en-GB" sz="2400" dirty="0" err="1" smtClean="0"/>
              <a:t>penyimpanan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pengosongan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Kandung</a:t>
            </a:r>
            <a:r>
              <a:rPr lang="en-GB" dirty="0" smtClean="0"/>
              <a:t> </a:t>
            </a:r>
            <a:r>
              <a:rPr lang="en-GB" dirty="0" err="1" smtClean="0"/>
              <a:t>Kemih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6447501" cy="38807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err="1" smtClean="0"/>
              <a:t>Tempat</a:t>
            </a:r>
            <a:r>
              <a:rPr lang="en-GB" sz="2400" dirty="0" smtClean="0"/>
              <a:t> </a:t>
            </a:r>
            <a:r>
              <a:rPr lang="en-GB" sz="2400" dirty="0" err="1" smtClean="0"/>
              <a:t>penyimpanan</a:t>
            </a:r>
            <a:r>
              <a:rPr lang="en-GB" sz="2400" dirty="0" smtClean="0"/>
              <a:t> </a:t>
            </a:r>
            <a:r>
              <a:rPr lang="en-GB" sz="2400" dirty="0" err="1" smtClean="0"/>
              <a:t>urin</a:t>
            </a:r>
            <a:endParaRPr lang="en-GB" sz="2400" dirty="0" smtClean="0"/>
          </a:p>
          <a:p>
            <a:pPr marL="514350" indent="-514350">
              <a:buNone/>
            </a:pPr>
            <a:r>
              <a:rPr lang="en-GB" sz="2400" dirty="0"/>
              <a:t>	</a:t>
            </a:r>
            <a:r>
              <a:rPr lang="en-GB" sz="2400" dirty="0" err="1"/>
              <a:t>A</a:t>
            </a:r>
            <a:r>
              <a:rPr lang="en-GB" sz="2400" dirty="0" err="1" smtClean="0"/>
              <a:t>ktivitas</a:t>
            </a:r>
            <a:r>
              <a:rPr lang="en-GB" sz="2400" dirty="0" smtClean="0"/>
              <a:t> neural </a:t>
            </a:r>
            <a:r>
              <a:rPr lang="en-GB" sz="2400" dirty="0" err="1" smtClean="0"/>
              <a:t>mempertahankan</a:t>
            </a:r>
            <a:r>
              <a:rPr lang="en-GB" sz="2400" dirty="0" smtClean="0"/>
              <a:t> </a:t>
            </a:r>
            <a:r>
              <a:rPr lang="en-GB" sz="2400" dirty="0" err="1" smtClean="0"/>
              <a:t>tekanan</a:t>
            </a:r>
            <a:r>
              <a:rPr lang="en-GB" sz="2400" dirty="0" smtClean="0"/>
              <a:t> </a:t>
            </a:r>
            <a:r>
              <a:rPr lang="en-GB" sz="2400" dirty="0" err="1" smtClean="0"/>
              <a:t>kandung</a:t>
            </a:r>
            <a:r>
              <a:rPr lang="en-GB" sz="2400" dirty="0" smtClean="0"/>
              <a:t> </a:t>
            </a:r>
            <a:r>
              <a:rPr lang="en-GB" sz="2400" dirty="0" err="1" smtClean="0"/>
              <a:t>kemih</a:t>
            </a:r>
            <a:r>
              <a:rPr lang="en-GB" sz="2400" dirty="0" smtClean="0"/>
              <a:t> </a:t>
            </a:r>
            <a:r>
              <a:rPr lang="en-GB" sz="2400" dirty="0" err="1" smtClean="0"/>
              <a:t>lebih</a:t>
            </a:r>
            <a:r>
              <a:rPr lang="en-GB" sz="2400" dirty="0" smtClean="0"/>
              <a:t> </a:t>
            </a:r>
            <a:r>
              <a:rPr lang="en-GB" sz="2400" dirty="0" err="1" smtClean="0"/>
              <a:t>rendah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tekanan</a:t>
            </a:r>
            <a:r>
              <a:rPr lang="en-GB" sz="2400" dirty="0" smtClean="0"/>
              <a:t> </a:t>
            </a:r>
            <a:r>
              <a:rPr lang="en-GB" sz="2400" dirty="0" err="1" smtClean="0"/>
              <a:t>uretral</a:t>
            </a:r>
            <a:endParaRPr lang="en-GB" sz="2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sz="2400" dirty="0" err="1" smtClean="0"/>
              <a:t>Tempat</a:t>
            </a:r>
            <a:r>
              <a:rPr lang="en-GB" sz="2400" dirty="0" smtClean="0"/>
              <a:t> </a:t>
            </a:r>
            <a:r>
              <a:rPr lang="en-GB" sz="2400" dirty="0" err="1" smtClean="0"/>
              <a:t>proses</a:t>
            </a:r>
            <a:r>
              <a:rPr lang="en-GB" sz="2400" dirty="0" smtClean="0"/>
              <a:t> </a:t>
            </a:r>
            <a:r>
              <a:rPr lang="en-GB" sz="2400" dirty="0" err="1" smtClean="0"/>
              <a:t>miksi</a:t>
            </a:r>
            <a:r>
              <a:rPr lang="en-GB" sz="2400" dirty="0" smtClean="0"/>
              <a:t> </a:t>
            </a:r>
            <a:r>
              <a:rPr lang="en-GB" sz="2400" dirty="0" err="1" smtClean="0"/>
              <a:t>dimulai</a:t>
            </a:r>
            <a:endParaRPr lang="en-GB" sz="2400" dirty="0" smtClean="0"/>
          </a:p>
          <a:p>
            <a:pPr marL="514350" indent="-514350">
              <a:buNone/>
            </a:pPr>
            <a:r>
              <a:rPr lang="en-GB" sz="2400" dirty="0"/>
              <a:t>	</a:t>
            </a:r>
            <a:r>
              <a:rPr lang="en-GB" sz="2400" dirty="0" err="1"/>
              <a:t>T</a:t>
            </a:r>
            <a:r>
              <a:rPr lang="en-GB" sz="2400" dirty="0" err="1" smtClean="0"/>
              <a:t>erisi</a:t>
            </a:r>
            <a:r>
              <a:rPr lang="en-GB" sz="2400" dirty="0" smtClean="0"/>
              <a:t> </a:t>
            </a:r>
            <a:r>
              <a:rPr lang="en-GB" sz="2400" dirty="0" err="1" smtClean="0"/>
              <a:t>urin</a:t>
            </a:r>
            <a:r>
              <a:rPr lang="en-GB" sz="2400" dirty="0" smtClean="0"/>
              <a:t> 300-500 </a:t>
            </a:r>
            <a:r>
              <a:rPr lang="en-GB" sz="2400" dirty="0" smtClean="0">
                <a:sym typeface="Wingdings" pitchFamily="2" charset="2"/>
              </a:rPr>
              <a:t> “</a:t>
            </a:r>
            <a:r>
              <a:rPr lang="en-GB" sz="2400" dirty="0" err="1" smtClean="0">
                <a:sym typeface="Wingdings" pitchFamily="2" charset="2"/>
              </a:rPr>
              <a:t>strech</a:t>
            </a:r>
            <a:r>
              <a:rPr lang="en-GB" sz="2400" dirty="0" smtClean="0">
                <a:sym typeface="Wingdings" pitchFamily="2" charset="2"/>
              </a:rPr>
              <a:t> receptor” </a:t>
            </a:r>
            <a:r>
              <a:rPr lang="en-GB" sz="2400" dirty="0" err="1" smtClean="0">
                <a:sym typeface="Wingdings" pitchFamily="2" charset="2"/>
              </a:rPr>
              <a:t>kirim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sinyal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ke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pusat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miksi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di</a:t>
            </a:r>
            <a:r>
              <a:rPr lang="en-GB" sz="2400" dirty="0" smtClean="0">
                <a:sym typeface="Wingdings" pitchFamily="2" charset="2"/>
              </a:rPr>
              <a:t> S2-4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Fungsi</a:t>
            </a:r>
            <a:r>
              <a:rPr lang="en-GB" dirty="0" smtClean="0"/>
              <a:t> Bladder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6447501" cy="3880773"/>
          </a:xfrm>
        </p:spPr>
        <p:txBody>
          <a:bodyPr>
            <a:noAutofit/>
          </a:bodyPr>
          <a:lstStyle/>
          <a:p>
            <a:pPr algn="just"/>
            <a:r>
              <a:rPr lang="en-GB" sz="2400" dirty="0" err="1" smtClean="0"/>
              <a:t>Kapasitas</a:t>
            </a:r>
            <a:r>
              <a:rPr lang="en-GB" sz="2400" dirty="0" smtClean="0"/>
              <a:t> bladder </a:t>
            </a:r>
            <a:r>
              <a:rPr lang="en-GB" sz="2400" dirty="0" err="1" smtClean="0"/>
              <a:t>menampung</a:t>
            </a:r>
            <a:r>
              <a:rPr lang="en-GB" sz="2400" dirty="0" smtClean="0"/>
              <a:t> urine 300-500 ml, </a:t>
            </a:r>
            <a:r>
              <a:rPr lang="en-GB" sz="2400" dirty="0" err="1" smtClean="0"/>
              <a:t>bila</a:t>
            </a:r>
            <a:r>
              <a:rPr lang="en-GB" sz="2400" dirty="0" smtClean="0"/>
              <a:t> </a:t>
            </a:r>
            <a:r>
              <a:rPr lang="en-GB" sz="2400" dirty="0" err="1" smtClean="0"/>
              <a:t>lebih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itu</a:t>
            </a:r>
            <a:r>
              <a:rPr lang="en-GB" sz="2400" dirty="0" smtClean="0"/>
              <a:t> bladder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mestimulus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mengosongkan</a:t>
            </a:r>
            <a:r>
              <a:rPr lang="en-GB" sz="2400" dirty="0" smtClean="0"/>
              <a:t> bladder </a:t>
            </a:r>
            <a:r>
              <a:rPr lang="en-GB" sz="2400" dirty="0" err="1" smtClean="0"/>
              <a:t>tersebut</a:t>
            </a:r>
            <a:endParaRPr lang="en-GB" sz="2400" dirty="0" smtClean="0"/>
          </a:p>
          <a:p>
            <a:pPr algn="just"/>
            <a:r>
              <a:rPr lang="en-GB" sz="2400" dirty="0" err="1" smtClean="0"/>
              <a:t>Normalnya</a:t>
            </a:r>
            <a:r>
              <a:rPr lang="en-GB" sz="2400" dirty="0" smtClean="0"/>
              <a:t> rasa </a:t>
            </a:r>
            <a:r>
              <a:rPr lang="en-GB" sz="2400" dirty="0" err="1" smtClean="0"/>
              <a:t>buang</a:t>
            </a:r>
            <a:r>
              <a:rPr lang="en-GB" sz="2400" dirty="0" smtClean="0"/>
              <a:t> air </a:t>
            </a:r>
            <a:r>
              <a:rPr lang="en-GB" sz="2400" dirty="0" err="1" smtClean="0"/>
              <a:t>kecil</a:t>
            </a:r>
            <a:r>
              <a:rPr lang="en-GB" sz="2400" dirty="0" smtClean="0"/>
              <a:t> </a:t>
            </a:r>
            <a:r>
              <a:rPr lang="en-GB" sz="2400" dirty="0" err="1" smtClean="0"/>
              <a:t>tiap</a:t>
            </a:r>
            <a:r>
              <a:rPr lang="en-GB" sz="2400" dirty="0" smtClean="0"/>
              <a:t> 4-6 jam </a:t>
            </a:r>
            <a:r>
              <a:rPr lang="en-GB" sz="2400" dirty="0" err="1" smtClean="0"/>
              <a:t>selama</a:t>
            </a:r>
            <a:r>
              <a:rPr lang="en-GB" sz="2400" dirty="0" smtClean="0"/>
              <a:t> </a:t>
            </a:r>
            <a:r>
              <a:rPr lang="en-GB" sz="2400" dirty="0" err="1" smtClean="0"/>
              <a:t>sehari</a:t>
            </a:r>
            <a:r>
              <a:rPr lang="en-GB" sz="2400" dirty="0" smtClean="0"/>
              <a:t> &amp; </a:t>
            </a:r>
            <a:r>
              <a:rPr lang="en-GB" sz="2400" dirty="0" err="1" smtClean="0"/>
              <a:t>sesekali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malam</a:t>
            </a:r>
            <a:r>
              <a:rPr lang="en-GB" sz="2400" dirty="0" smtClean="0"/>
              <a:t> </a:t>
            </a:r>
            <a:r>
              <a:rPr lang="en-GB" sz="2400" dirty="0" err="1" smtClean="0"/>
              <a:t>hari</a:t>
            </a:r>
            <a:endParaRPr lang="en-GB" sz="2400" dirty="0" smtClean="0"/>
          </a:p>
          <a:p>
            <a:pPr algn="just"/>
            <a:r>
              <a:rPr lang="en-GB" sz="2400" dirty="0" err="1" smtClean="0"/>
              <a:t>Saat</a:t>
            </a:r>
            <a:r>
              <a:rPr lang="en-GB" sz="2400" dirty="0" smtClean="0"/>
              <a:t> </a:t>
            </a:r>
            <a:r>
              <a:rPr lang="en-GB" sz="2400" dirty="0" err="1" smtClean="0"/>
              <a:t>buang</a:t>
            </a:r>
            <a:r>
              <a:rPr lang="en-GB" sz="2400" dirty="0" smtClean="0"/>
              <a:t> air </a:t>
            </a:r>
            <a:r>
              <a:rPr lang="en-GB" sz="2400" dirty="0" err="1" smtClean="0"/>
              <a:t>kecil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ada</a:t>
            </a:r>
            <a:r>
              <a:rPr lang="en-GB" sz="2400" dirty="0" smtClean="0"/>
              <a:t> </a:t>
            </a:r>
            <a:r>
              <a:rPr lang="en-GB" sz="2400" dirty="0" err="1" smtClean="0"/>
              <a:t>keluhan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lancar</a:t>
            </a:r>
            <a:r>
              <a:rPr lang="en-GB" sz="2400" dirty="0" smtClean="0"/>
              <a:t> </a:t>
            </a:r>
            <a:r>
              <a:rPr lang="en-GB" sz="2400" dirty="0" err="1" smtClean="0"/>
              <a:t>nyaman</a:t>
            </a:r>
            <a:r>
              <a:rPr lang="en-GB" sz="2400" dirty="0" smtClean="0"/>
              <a:t> </a:t>
            </a:r>
            <a:r>
              <a:rPr lang="en-GB" sz="2400" dirty="0" err="1" smtClean="0"/>
              <a:t>sampai</a:t>
            </a:r>
            <a:r>
              <a:rPr lang="en-GB" sz="2400" dirty="0" smtClean="0"/>
              <a:t> urine </a:t>
            </a:r>
            <a:r>
              <a:rPr lang="en-GB" sz="2400" dirty="0" err="1" smtClean="0"/>
              <a:t>tersebut</a:t>
            </a:r>
            <a:r>
              <a:rPr lang="en-GB" sz="2400" dirty="0" smtClean="0"/>
              <a:t> </a:t>
            </a:r>
            <a:r>
              <a:rPr lang="en-GB" sz="2400" dirty="0" err="1" smtClean="0"/>
              <a:t>keluar</a:t>
            </a:r>
            <a:r>
              <a:rPr lang="en-GB" sz="2400" dirty="0" smtClean="0"/>
              <a:t> &amp; bladder </a:t>
            </a:r>
            <a:r>
              <a:rPr lang="en-GB" sz="2400" dirty="0" err="1" smtClean="0"/>
              <a:t>kosong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6447501" cy="1320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Klasifikasi</a:t>
            </a:r>
            <a:r>
              <a:rPr lang="en-GB" dirty="0" smtClean="0"/>
              <a:t> </a:t>
            </a:r>
            <a:r>
              <a:rPr lang="en-GB" dirty="0" err="1" smtClean="0"/>
              <a:t>Gangguan</a:t>
            </a:r>
            <a:r>
              <a:rPr lang="en-GB" dirty="0" smtClean="0"/>
              <a:t> </a:t>
            </a:r>
            <a:r>
              <a:rPr lang="en-GB" dirty="0" err="1" smtClean="0"/>
              <a:t>Kandung</a:t>
            </a:r>
            <a:r>
              <a:rPr lang="en-GB" dirty="0" smtClean="0"/>
              <a:t> </a:t>
            </a:r>
            <a:r>
              <a:rPr lang="en-GB" dirty="0" err="1" smtClean="0"/>
              <a:t>Kemih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6900882" cy="469742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GB" sz="2250" dirty="0" err="1" smtClean="0"/>
              <a:t>Dengan</a:t>
            </a:r>
            <a:r>
              <a:rPr lang="en-GB" sz="2250" dirty="0" smtClean="0"/>
              <a:t> </a:t>
            </a:r>
            <a:r>
              <a:rPr lang="en-GB" sz="2250" dirty="0" err="1" smtClean="0"/>
              <a:t>cara</a:t>
            </a:r>
            <a:r>
              <a:rPr lang="en-GB" sz="2250" dirty="0" smtClean="0"/>
              <a:t> </a:t>
            </a:r>
            <a:r>
              <a:rPr lang="en-GB" sz="2250" dirty="0" err="1" smtClean="0"/>
              <a:t>melakukan</a:t>
            </a:r>
            <a:r>
              <a:rPr lang="en-GB" sz="2250" dirty="0" smtClean="0"/>
              <a:t> </a:t>
            </a:r>
            <a:r>
              <a:rPr lang="en-GB" sz="2250" dirty="0" err="1" smtClean="0"/>
              <a:t>penilaian</a:t>
            </a:r>
            <a:r>
              <a:rPr lang="en-GB" sz="2250" dirty="0" smtClean="0"/>
              <a:t> </a:t>
            </a:r>
            <a:r>
              <a:rPr lang="en-GB" sz="2250" dirty="0" err="1" smtClean="0"/>
              <a:t>terhadap</a:t>
            </a:r>
            <a:r>
              <a:rPr lang="en-GB" sz="2250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250" dirty="0" err="1" smtClean="0"/>
              <a:t>Otot-otot</a:t>
            </a:r>
            <a:r>
              <a:rPr lang="en-GB" sz="2250" dirty="0" smtClean="0"/>
              <a:t> </a:t>
            </a:r>
            <a:r>
              <a:rPr lang="en-GB" sz="2250" dirty="0" err="1" smtClean="0"/>
              <a:t>destrusor</a:t>
            </a:r>
            <a:r>
              <a:rPr lang="en-GB" sz="2250" dirty="0" smtClean="0"/>
              <a:t> </a:t>
            </a:r>
            <a:r>
              <a:rPr lang="en-GB" sz="2250" dirty="0" err="1" smtClean="0"/>
              <a:t>kandung</a:t>
            </a:r>
            <a:r>
              <a:rPr lang="en-GB" sz="2250" dirty="0" smtClean="0"/>
              <a:t> </a:t>
            </a:r>
            <a:r>
              <a:rPr lang="en-GB" sz="2250" dirty="0" err="1" smtClean="0"/>
              <a:t>kemih</a:t>
            </a:r>
            <a:endParaRPr lang="en-GB" sz="2250" dirty="0" smtClean="0"/>
          </a:p>
          <a:p>
            <a:pPr marL="901700" indent="-361950" algn="just">
              <a:buFont typeface="Courier New" pitchFamily="49" charset="0"/>
              <a:buChar char="o"/>
            </a:pPr>
            <a:r>
              <a:rPr lang="en-GB" sz="2250" dirty="0"/>
              <a:t>	</a:t>
            </a:r>
            <a:r>
              <a:rPr lang="en-GB" sz="2250" dirty="0" err="1" smtClean="0"/>
              <a:t>destrusor</a:t>
            </a:r>
            <a:r>
              <a:rPr lang="en-GB" sz="2250" dirty="0" smtClean="0"/>
              <a:t> </a:t>
            </a:r>
            <a:r>
              <a:rPr lang="en-GB" sz="2250" dirty="0" err="1" smtClean="0"/>
              <a:t>aktivitas</a:t>
            </a:r>
            <a:r>
              <a:rPr lang="en-GB" sz="2250" dirty="0" smtClean="0"/>
              <a:t> normal </a:t>
            </a:r>
            <a:r>
              <a:rPr lang="en-GB" sz="2250" dirty="0" smtClean="0">
                <a:sym typeface="Wingdings" pitchFamily="2" charset="2"/>
              </a:rPr>
              <a:t> </a:t>
            </a:r>
            <a:r>
              <a:rPr lang="en-GB" sz="2250" dirty="0" err="1" smtClean="0">
                <a:sym typeface="Wingdings" pitchFamily="2" charset="2"/>
              </a:rPr>
              <a:t>tidak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terjadi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peningkatan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tekanan</a:t>
            </a:r>
            <a:r>
              <a:rPr lang="en-GB" sz="2250" dirty="0" smtClean="0">
                <a:sym typeface="Wingdings" pitchFamily="2" charset="2"/>
              </a:rPr>
              <a:t> &amp; </a:t>
            </a:r>
            <a:r>
              <a:rPr lang="en-GB" sz="2250" dirty="0" err="1" smtClean="0">
                <a:sym typeface="Wingdings" pitchFamily="2" charset="2"/>
              </a:rPr>
              <a:t>konstraksi</a:t>
            </a:r>
            <a:r>
              <a:rPr lang="en-GB" sz="2250" dirty="0" smtClean="0">
                <a:sym typeface="Wingdings" pitchFamily="2" charset="2"/>
              </a:rPr>
              <a:t> bladder yang </a:t>
            </a:r>
            <a:r>
              <a:rPr lang="en-GB" sz="2250" dirty="0" err="1" smtClean="0">
                <a:sym typeface="Wingdings" pitchFamily="2" charset="2"/>
              </a:rPr>
              <a:t>involunter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saat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pengisian</a:t>
            </a:r>
            <a:r>
              <a:rPr lang="en-GB" sz="2250" dirty="0" smtClean="0">
                <a:sym typeface="Wingdings" pitchFamily="2" charset="2"/>
              </a:rPr>
              <a:t>, </a:t>
            </a:r>
            <a:r>
              <a:rPr lang="en-GB" sz="2250" dirty="0" err="1" smtClean="0">
                <a:sym typeface="Wingdings" pitchFamily="2" charset="2"/>
              </a:rPr>
              <a:t>terjadi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pengosongan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dan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penghentian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secara</a:t>
            </a:r>
            <a:r>
              <a:rPr lang="en-GB" sz="2250" dirty="0" smtClean="0">
                <a:sym typeface="Wingdings" pitchFamily="2" charset="2"/>
              </a:rPr>
              <a:t> normal.</a:t>
            </a:r>
          </a:p>
          <a:p>
            <a:pPr marL="901700" indent="-361950" algn="just">
              <a:buFont typeface="Courier New" pitchFamily="49" charset="0"/>
              <a:buChar char="o"/>
            </a:pPr>
            <a:r>
              <a:rPr lang="en-GB" sz="2250" dirty="0" err="1" smtClean="0">
                <a:sym typeface="Wingdings" pitchFamily="2" charset="2"/>
              </a:rPr>
              <a:t>Destrusor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aktivitas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berlebih</a:t>
            </a:r>
            <a:r>
              <a:rPr lang="en-GB" sz="2250" dirty="0" smtClean="0">
                <a:sym typeface="Wingdings" pitchFamily="2" charset="2"/>
              </a:rPr>
              <a:t> (over-active)  </a:t>
            </a:r>
            <a:r>
              <a:rPr lang="en-GB" sz="2250" dirty="0" err="1" smtClean="0">
                <a:sym typeface="Wingdings" pitchFamily="2" charset="2"/>
              </a:rPr>
              <a:t>terjadi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kontraksi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involunter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saat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pengisian</a:t>
            </a:r>
            <a:r>
              <a:rPr lang="en-GB" sz="2250" dirty="0" smtClean="0">
                <a:sym typeface="Wingdings" pitchFamily="2" charset="2"/>
              </a:rPr>
              <a:t> bladder &amp; </a:t>
            </a:r>
            <a:r>
              <a:rPr lang="en-GB" sz="2250" dirty="0" err="1" smtClean="0">
                <a:sym typeface="Wingdings" pitchFamily="2" charset="2"/>
              </a:rPr>
              <a:t>tidak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dapat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dikendalikan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secara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dirty="0" err="1" smtClean="0">
                <a:sym typeface="Wingdings" pitchFamily="2" charset="2"/>
              </a:rPr>
              <a:t>volunter</a:t>
            </a:r>
            <a:r>
              <a:rPr lang="en-GB" sz="2250" dirty="0" smtClean="0">
                <a:sym typeface="Wingdings" pitchFamily="2" charset="2"/>
              </a:rPr>
              <a:t>, </a:t>
            </a:r>
            <a:r>
              <a:rPr lang="en-GB" sz="2250" dirty="0" err="1" smtClean="0">
                <a:sym typeface="Wingdings" pitchFamily="2" charset="2"/>
              </a:rPr>
              <a:t>disebut</a:t>
            </a:r>
            <a:r>
              <a:rPr lang="en-GB" sz="2250" dirty="0" smtClean="0">
                <a:sym typeface="Wingdings" pitchFamily="2" charset="2"/>
              </a:rPr>
              <a:t> </a:t>
            </a:r>
            <a:r>
              <a:rPr lang="en-GB" sz="2250" b="1" i="1" dirty="0" err="1">
                <a:sym typeface="Wingdings" pitchFamily="2" charset="2"/>
              </a:rPr>
              <a:t>D</a:t>
            </a:r>
            <a:r>
              <a:rPr lang="en-GB" sz="2250" b="1" i="1" dirty="0" err="1" smtClean="0">
                <a:sym typeface="Wingdings" pitchFamily="2" charset="2"/>
              </a:rPr>
              <a:t>estrusor</a:t>
            </a:r>
            <a:r>
              <a:rPr lang="en-GB" sz="2250" b="1" i="1" dirty="0" smtClean="0">
                <a:sym typeface="Wingdings" pitchFamily="2" charset="2"/>
              </a:rPr>
              <a:t> </a:t>
            </a:r>
            <a:r>
              <a:rPr lang="en-GB" sz="2250" b="1" i="1" dirty="0" err="1" smtClean="0">
                <a:sym typeface="Wingdings" pitchFamily="2" charset="2"/>
              </a:rPr>
              <a:t>Hyperreflexia</a:t>
            </a:r>
            <a:r>
              <a:rPr lang="en-GB" sz="2250" b="1" i="1" dirty="0" smtClean="0">
                <a:sym typeface="Wingdings" pitchFamily="2" charset="2"/>
              </a:rPr>
              <a:t> Hypertonic Bladder.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2</Template>
  <TotalTime>180</TotalTime>
  <Words>566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Facet</vt:lpstr>
      <vt:lpstr>Management Inkontinensia Urine</vt:lpstr>
      <vt:lpstr>Pendahuluan</vt:lpstr>
      <vt:lpstr>Anatomi</vt:lpstr>
      <vt:lpstr>Pusat Miksi</vt:lpstr>
      <vt:lpstr>Pusat Miksi di Medula Spinalis</vt:lpstr>
      <vt:lpstr>Fisiologi Miksi</vt:lpstr>
      <vt:lpstr>Fungsi Kandung Kemih</vt:lpstr>
      <vt:lpstr>Fungsi Bladder</vt:lpstr>
      <vt:lpstr>Klasifikasi Gangguan Kandung Kemih</vt:lpstr>
      <vt:lpstr>Lanjutan klasifikasi</vt:lpstr>
      <vt:lpstr>Pengkajian</vt:lpstr>
      <vt:lpstr>Lanjutan...</vt:lpstr>
      <vt:lpstr>Lanjutan....</vt:lpstr>
      <vt:lpstr>Lanjutan...</vt:lpstr>
      <vt:lpstr>Diagnosa Keperawatan</vt:lpstr>
      <vt:lpstr>Tujuan Keperawatan</vt:lpstr>
      <vt:lpstr>Penatalaksanaan Inkontinensia Urine</vt:lpstr>
      <vt:lpstr>Penatalaksanaan Retensi Urine</vt:lpstr>
      <vt:lpstr>Bladder Training</vt:lpstr>
      <vt:lpstr>Penentuan Fungsi Bladder Normal</vt:lpstr>
      <vt:lpstr>Indikasi Pemasangan Kateter Menetap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 MULAT</dc:creator>
  <cp:lastModifiedBy>pak naro</cp:lastModifiedBy>
  <cp:revision>29</cp:revision>
  <dcterms:created xsi:type="dcterms:W3CDTF">2015-06-11T14:01:28Z</dcterms:created>
  <dcterms:modified xsi:type="dcterms:W3CDTF">2015-06-15T03:51:34Z</dcterms:modified>
</cp:coreProperties>
</file>