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6A5C-92FC-41CD-8CCF-4519E6FAC34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BC9-7E15-487A-9BB6-97686D9BB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0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6A5C-92FC-41CD-8CCF-4519E6FAC34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BC9-7E15-487A-9BB6-97686D9BB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6A5C-92FC-41CD-8CCF-4519E6FAC34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BC9-7E15-487A-9BB6-97686D9BB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3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6A5C-92FC-41CD-8CCF-4519E6FAC34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BC9-7E15-487A-9BB6-97686D9BB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8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6A5C-92FC-41CD-8CCF-4519E6FAC34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BC9-7E15-487A-9BB6-97686D9BB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6A5C-92FC-41CD-8CCF-4519E6FAC34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BC9-7E15-487A-9BB6-97686D9BB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6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6A5C-92FC-41CD-8CCF-4519E6FAC34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BC9-7E15-487A-9BB6-97686D9BB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3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6A5C-92FC-41CD-8CCF-4519E6FAC34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BC9-7E15-487A-9BB6-97686D9BB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4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6A5C-92FC-41CD-8CCF-4519E6FAC34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BC9-7E15-487A-9BB6-97686D9BB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0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6A5C-92FC-41CD-8CCF-4519E6FAC34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BC9-7E15-487A-9BB6-97686D9BB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1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6A5C-92FC-41CD-8CCF-4519E6FAC34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BBC9-7E15-487A-9BB6-97686D9BB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8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B6A5C-92FC-41CD-8CCF-4519E6FAC349}" type="datetimeFigureOut">
              <a:rPr lang="en-US" smtClean="0"/>
              <a:pPr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BBC9-7E15-487A-9BB6-97686D9BBF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3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Djati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Santoso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Stroke Center RS Bethesda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806" y="1143000"/>
            <a:ext cx="8092279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PERENCANAAN PULANG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7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amera tab\20150109_091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Mencegah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Komplikasi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3"/>
            <a:r>
              <a:rPr lang="en-US" sz="3200" dirty="0" err="1" smtClean="0"/>
              <a:t>Kaku</a:t>
            </a:r>
            <a:r>
              <a:rPr lang="en-US" sz="3200" dirty="0" smtClean="0"/>
              <a:t> </a:t>
            </a:r>
            <a:r>
              <a:rPr lang="en-US" sz="3200" dirty="0" err="1" smtClean="0"/>
              <a:t>sendi</a:t>
            </a:r>
            <a:endParaRPr lang="en-US" sz="3200" dirty="0" smtClean="0"/>
          </a:p>
          <a:p>
            <a:pPr lvl="3"/>
            <a:r>
              <a:rPr lang="en-US" sz="3200" dirty="0" smtClean="0"/>
              <a:t>Luka </a:t>
            </a:r>
            <a:r>
              <a:rPr lang="en-US" sz="3200" dirty="0" err="1" smtClean="0"/>
              <a:t>tekan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decubitus</a:t>
            </a:r>
          </a:p>
          <a:p>
            <a:pPr lvl="3"/>
            <a:r>
              <a:rPr lang="en-US" sz="3200" dirty="0" err="1" smtClean="0"/>
              <a:t>Depresi</a:t>
            </a:r>
            <a:endParaRPr lang="en-US" sz="3200" dirty="0" smtClean="0"/>
          </a:p>
          <a:p>
            <a:pPr lvl="3"/>
            <a:r>
              <a:rPr lang="en-US" sz="3200" dirty="0" err="1" smtClean="0"/>
              <a:t>Infeksi</a:t>
            </a:r>
            <a:r>
              <a:rPr lang="en-US" sz="3200" dirty="0" smtClean="0"/>
              <a:t> </a:t>
            </a:r>
            <a:r>
              <a:rPr lang="en-US" sz="3200" dirty="0" err="1" smtClean="0"/>
              <a:t>paru</a:t>
            </a:r>
            <a:r>
              <a:rPr lang="en-US" sz="3200" dirty="0" smtClean="0"/>
              <a:t> </a:t>
            </a:r>
            <a:r>
              <a:rPr lang="en-US" sz="3200" dirty="0" err="1" smtClean="0"/>
              <a:t>paru</a:t>
            </a:r>
            <a:endParaRPr lang="en-US" sz="3200" dirty="0" smtClean="0"/>
          </a:p>
          <a:p>
            <a:pPr lvl="3"/>
            <a:r>
              <a:rPr lang="en-US" sz="3200" dirty="0" err="1" smtClean="0"/>
              <a:t>Infeksi</a:t>
            </a:r>
            <a:r>
              <a:rPr lang="en-US" sz="3200" dirty="0" smtClean="0"/>
              <a:t> </a:t>
            </a:r>
            <a:r>
              <a:rPr lang="en-US" sz="3200" dirty="0" err="1" smtClean="0"/>
              <a:t>saluran</a:t>
            </a:r>
            <a:r>
              <a:rPr lang="en-US" sz="3200" dirty="0" smtClean="0"/>
              <a:t> </a:t>
            </a:r>
            <a:r>
              <a:rPr lang="en-US" sz="3200" dirty="0" err="1" smtClean="0"/>
              <a:t>kemih</a:t>
            </a:r>
            <a:endParaRPr lang="en-US" sz="3200" dirty="0" smtClean="0"/>
          </a:p>
          <a:p>
            <a:pPr lvl="3"/>
            <a:r>
              <a:rPr lang="en-US" sz="3200" dirty="0" err="1" smtClean="0"/>
              <a:t>Jatuh</a:t>
            </a:r>
            <a:endParaRPr lang="en-US" sz="3200" dirty="0" smtClean="0"/>
          </a:p>
          <a:p>
            <a:pPr lvl="3"/>
            <a:r>
              <a:rPr lang="en-US" sz="3200" dirty="0" err="1" smtClean="0"/>
              <a:t>Rubah</a:t>
            </a:r>
            <a:r>
              <a:rPr lang="en-US" sz="3200" dirty="0" smtClean="0"/>
              <a:t> </a:t>
            </a:r>
            <a:r>
              <a:rPr lang="en-US" sz="3200" dirty="0" err="1" smtClean="0"/>
              <a:t>posisi</a:t>
            </a:r>
            <a:r>
              <a:rPr lang="en-US" sz="3200" dirty="0" smtClean="0"/>
              <a:t> </a:t>
            </a:r>
            <a:r>
              <a:rPr lang="en-US" sz="3200" dirty="0" err="1" smtClean="0"/>
              <a:t>tidur</a:t>
            </a:r>
            <a:endParaRPr lang="en-US" sz="3200" dirty="0" smtClean="0"/>
          </a:p>
          <a:p>
            <a:pPr lvl="3"/>
            <a:r>
              <a:rPr lang="en-US" sz="3200" dirty="0" err="1" smtClean="0"/>
              <a:t>Pemasangan</a:t>
            </a:r>
            <a:r>
              <a:rPr lang="en-US" sz="3200" dirty="0" smtClean="0"/>
              <a:t> </a:t>
            </a:r>
            <a:r>
              <a:rPr lang="en-US" sz="3200" dirty="0" err="1" smtClean="0"/>
              <a:t>matras</a:t>
            </a:r>
            <a:r>
              <a:rPr lang="en-US" sz="3200" dirty="0"/>
              <a:t> </a:t>
            </a:r>
            <a:r>
              <a:rPr lang="en-US" sz="3200" dirty="0" smtClean="0"/>
              <a:t>anti decubitus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Jaga</a:t>
            </a:r>
            <a:r>
              <a:rPr lang="en-US" dirty="0" smtClean="0"/>
              <a:t> </a:t>
            </a:r>
            <a:r>
              <a:rPr lang="en-US" dirty="0" err="1" smtClean="0"/>
              <a:t>kebersihan</a:t>
            </a:r>
            <a:r>
              <a:rPr lang="en-US" dirty="0" smtClean="0"/>
              <a:t> / personal hygiene</a:t>
            </a:r>
          </a:p>
          <a:p>
            <a:r>
              <a:rPr lang="en-US" dirty="0" err="1" smtClean="0"/>
              <a:t>Pegangan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pengaman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Alas kaki yang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licin</a:t>
            </a:r>
            <a:endParaRPr lang="en-US" dirty="0" smtClean="0"/>
          </a:p>
          <a:p>
            <a:r>
              <a:rPr lang="en-US" dirty="0" err="1" smtClean="0"/>
              <a:t>Pakaian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3. </a:t>
            </a:r>
            <a:r>
              <a:rPr lang="en-US" sz="4800" b="1" dirty="0" err="1" smtClean="0"/>
              <a:t>Mencegah</a:t>
            </a:r>
            <a:r>
              <a:rPr lang="en-US" sz="4800" b="1" dirty="0" smtClean="0"/>
              <a:t> stroke </a:t>
            </a:r>
            <a:r>
              <a:rPr lang="en-US" sz="4800" b="1" dirty="0" err="1" smtClean="0"/>
              <a:t>ulang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Pengendalian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faktor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Risiko</a:t>
            </a:r>
            <a:endParaRPr lang="en-US" sz="3600" b="1" dirty="0" smtClean="0"/>
          </a:p>
          <a:p>
            <a:pPr lvl="1"/>
            <a:r>
              <a:rPr lang="en-US" sz="3600" b="1" dirty="0" err="1" smtClean="0"/>
              <a:t>Kontrol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teratur</a:t>
            </a:r>
            <a:r>
              <a:rPr lang="en-US" sz="3600" b="1" dirty="0" smtClean="0"/>
              <a:t> / </a:t>
            </a:r>
            <a:r>
              <a:rPr lang="en-US" sz="3600" b="1" dirty="0" err="1" smtClean="0"/>
              <a:t>rutin</a:t>
            </a:r>
            <a:endParaRPr lang="en-US" sz="3600" b="1" dirty="0" smtClean="0"/>
          </a:p>
          <a:p>
            <a:pPr lvl="1"/>
            <a:r>
              <a:rPr lang="en-US" sz="3600" b="1" dirty="0" err="1" smtClean="0"/>
              <a:t>Makanan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seimbang</a:t>
            </a:r>
            <a:r>
              <a:rPr lang="en-US" sz="3600" b="1" dirty="0" smtClean="0"/>
              <a:t>, dg  </a:t>
            </a:r>
            <a:r>
              <a:rPr lang="en-US" sz="3600" b="1" dirty="0" err="1" smtClean="0"/>
              <a:t>porsi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sayur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buah</a:t>
            </a:r>
            <a:endParaRPr lang="en-US" sz="3600" b="1" dirty="0" smtClean="0"/>
          </a:p>
          <a:p>
            <a:pPr lvl="1"/>
            <a:r>
              <a:rPr lang="en-US" sz="3600" b="1" dirty="0" err="1" smtClean="0"/>
              <a:t>Olah</a:t>
            </a:r>
            <a:r>
              <a:rPr lang="en-US" sz="3600" b="1" dirty="0" smtClean="0"/>
              <a:t> raga </a:t>
            </a:r>
            <a:r>
              <a:rPr lang="en-US" sz="3600" b="1" dirty="0" err="1" smtClean="0"/>
              <a:t>ringan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teratur</a:t>
            </a:r>
            <a:endParaRPr lang="en-US" sz="3600" b="1" dirty="0" smtClean="0"/>
          </a:p>
          <a:p>
            <a:pPr lvl="1"/>
            <a:r>
              <a:rPr lang="en-US" sz="3600" b="1" dirty="0" err="1" smtClean="0"/>
              <a:t>Berhenti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Merokok</a:t>
            </a:r>
            <a:endParaRPr lang="en-US" sz="3600" b="1" dirty="0" smtClean="0"/>
          </a:p>
          <a:p>
            <a:pPr lvl="1"/>
            <a:r>
              <a:rPr lang="en-US" sz="3600" b="1" dirty="0" err="1" smtClean="0"/>
              <a:t>Hindari</a:t>
            </a:r>
            <a:r>
              <a:rPr lang="en-US" sz="3600" b="1" dirty="0" smtClean="0"/>
              <a:t> Stress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613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MASALAH PASCA STROKE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KELUMPUHAN SALAH SATU SISI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Atur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posisi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pasien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senyaman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mungkin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Terlentang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atau</a:t>
            </a:r>
            <a:r>
              <a:rPr lang="en-US" dirty="0" smtClean="0">
                <a:solidFill>
                  <a:srgbClr val="FFFF00"/>
                </a:solidFill>
              </a:rPr>
              <a:t> miring </a:t>
            </a:r>
            <a:r>
              <a:rPr lang="en-US" dirty="0" err="1" smtClean="0">
                <a:solidFill>
                  <a:srgbClr val="FFFF00"/>
                </a:solidFill>
              </a:rPr>
              <a:t>ke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salah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satu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sisi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Air </a:t>
            </a:r>
            <a:r>
              <a:rPr lang="en-US" dirty="0" err="1" smtClean="0">
                <a:solidFill>
                  <a:srgbClr val="FFFF00"/>
                </a:solidFill>
              </a:rPr>
              <a:t>liur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mengalir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mulut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latih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minum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sedotan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059363"/>
          </a:xfrm>
        </p:spPr>
        <p:txBody>
          <a:bodyPr/>
          <a:lstStyle/>
          <a:p>
            <a:r>
              <a:rPr lang="en-US" b="1" dirty="0" smtClean="0"/>
              <a:t>TONUS OTOT YANG ABNORMAL</a:t>
            </a:r>
          </a:p>
          <a:p>
            <a:r>
              <a:rPr lang="en-US" b="1" dirty="0" err="1" smtClean="0"/>
              <a:t>Lemas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kaku</a:t>
            </a:r>
            <a:r>
              <a:rPr lang="en-US" b="1" dirty="0" smtClean="0"/>
              <a:t>, program </a:t>
            </a:r>
            <a:r>
              <a:rPr lang="en-US" b="1" dirty="0" err="1" smtClean="0"/>
              <a:t>latihan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petugas</a:t>
            </a:r>
            <a:r>
              <a:rPr lang="en-US" b="1" dirty="0" smtClean="0"/>
              <a:t> </a:t>
            </a:r>
            <a:r>
              <a:rPr lang="en-US" b="1" dirty="0" err="1" smtClean="0"/>
              <a:t>fisiotherapi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MENURUN ATAU HILANGNYA RASA</a:t>
            </a:r>
          </a:p>
          <a:p>
            <a:r>
              <a:rPr lang="en-US" b="1" dirty="0" err="1" smtClean="0"/>
              <a:t>Jauhkan</a:t>
            </a:r>
            <a:r>
              <a:rPr lang="en-US" b="1" dirty="0" smtClean="0"/>
              <a:t> </a:t>
            </a:r>
            <a:r>
              <a:rPr lang="en-US" b="1" dirty="0" err="1" smtClean="0"/>
              <a:t>alat</a:t>
            </a:r>
            <a:r>
              <a:rPr lang="en-US" b="1" dirty="0" smtClean="0"/>
              <a:t> </a:t>
            </a:r>
            <a:r>
              <a:rPr lang="en-US" b="1" dirty="0" err="1" smtClean="0"/>
              <a:t>alat</a:t>
            </a:r>
            <a:r>
              <a:rPr lang="en-US" b="1" dirty="0" smtClean="0"/>
              <a:t> yang </a:t>
            </a:r>
            <a:r>
              <a:rPr lang="en-US" b="1" dirty="0" err="1" smtClean="0"/>
              <a:t>membahayakan</a:t>
            </a:r>
            <a:r>
              <a:rPr lang="en-US" b="1" dirty="0" smtClean="0"/>
              <a:t> </a:t>
            </a:r>
            <a:r>
              <a:rPr lang="en-US" b="1" dirty="0" err="1" smtClean="0"/>
              <a:t>fisik</a:t>
            </a:r>
            <a:r>
              <a:rPr lang="en-US" b="1" dirty="0" smtClean="0"/>
              <a:t> </a:t>
            </a:r>
            <a:r>
              <a:rPr lang="en-US" b="1" dirty="0" err="1" smtClean="0"/>
              <a:t>pasien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3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GANGGUAN LAPANG PANDANG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Letakkan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MELALAIKAN SISI YG LUMPUH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Ingatkan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kondisinya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GANGGUAN PERSEPSI	</a:t>
            </a:r>
          </a:p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Ajarkan</a:t>
            </a:r>
            <a:r>
              <a:rPr lang="en-US" b="1" dirty="0" smtClean="0"/>
              <a:t> </a:t>
            </a:r>
            <a:r>
              <a:rPr lang="en-US" b="1" dirty="0" err="1" smtClean="0"/>
              <a:t>pasien</a:t>
            </a:r>
            <a:r>
              <a:rPr lang="en-US" b="1" dirty="0" smtClean="0"/>
              <a:t> </a:t>
            </a:r>
            <a:r>
              <a:rPr lang="en-US" b="1" dirty="0" err="1" smtClean="0"/>
              <a:t>melakukan</a:t>
            </a:r>
            <a:r>
              <a:rPr lang="en-US" b="1" dirty="0" smtClean="0"/>
              <a:t> </a:t>
            </a:r>
            <a:r>
              <a:rPr lang="en-US" b="1" dirty="0" err="1" smtClean="0"/>
              <a:t>kegiatan</a:t>
            </a:r>
            <a:r>
              <a:rPr lang="en-US" b="1" dirty="0" smtClean="0"/>
              <a:t> </a:t>
            </a:r>
            <a:r>
              <a:rPr lang="en-US" b="1" dirty="0" err="1" smtClean="0"/>
              <a:t>tahap</a:t>
            </a:r>
            <a:r>
              <a:rPr lang="en-US" b="1" dirty="0" smtClean="0"/>
              <a:t>    </a:t>
            </a:r>
          </a:p>
          <a:p>
            <a:pPr marL="0" indent="0">
              <a:buNone/>
            </a:pPr>
            <a:r>
              <a:rPr lang="en-US" b="1" dirty="0" smtClean="0"/>
              <a:t>    demi </a:t>
            </a:r>
            <a:r>
              <a:rPr lang="en-US" b="1" dirty="0" err="1" smtClean="0"/>
              <a:t>tahap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STATUS MENTAL YG TERGANGGU</a:t>
            </a:r>
          </a:p>
          <a:p>
            <a:pPr marL="0" indent="0">
              <a:buNone/>
            </a:pPr>
            <a:r>
              <a:rPr lang="en-US" b="1" dirty="0" err="1" smtClean="0"/>
              <a:t>Melatih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 </a:t>
            </a:r>
            <a:r>
              <a:rPr lang="en-US" b="1" dirty="0" err="1" smtClean="0"/>
              <a:t>ingat</a:t>
            </a:r>
            <a:r>
              <a:rPr lang="en-US" b="1" dirty="0" smtClean="0"/>
              <a:t> </a:t>
            </a:r>
            <a:r>
              <a:rPr lang="en-US" b="1" dirty="0" err="1" smtClean="0"/>
              <a:t>pasien</a:t>
            </a:r>
            <a:r>
              <a:rPr lang="en-US" b="1" dirty="0" smtClean="0"/>
              <a:t>,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mengenalkan</a:t>
            </a:r>
            <a:r>
              <a:rPr lang="en-US" b="1" dirty="0" smtClean="0"/>
              <a:t> </a:t>
            </a:r>
            <a:r>
              <a:rPr lang="en-US" b="1" dirty="0" err="1" smtClean="0"/>
              <a:t>nama</a:t>
            </a:r>
            <a:r>
              <a:rPr lang="en-US" b="1" dirty="0" smtClean="0"/>
              <a:t>, </a:t>
            </a:r>
            <a:r>
              <a:rPr lang="en-US" b="1" dirty="0" err="1" smtClean="0"/>
              <a:t>tempat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waktu</a:t>
            </a:r>
            <a:r>
              <a:rPr lang="en-US" b="1" dirty="0" smtClean="0"/>
              <a:t>, </a:t>
            </a:r>
            <a:r>
              <a:rPr lang="en-US" b="1" dirty="0" err="1" smtClean="0"/>
              <a:t>berbicara</a:t>
            </a:r>
            <a:r>
              <a:rPr lang="en-US" b="1" dirty="0" smtClean="0"/>
              <a:t> </a:t>
            </a:r>
            <a:r>
              <a:rPr lang="en-US" b="1" dirty="0" err="1" smtClean="0"/>
              <a:t>mengenai</a:t>
            </a:r>
            <a:r>
              <a:rPr lang="en-US" b="1" dirty="0" smtClean="0"/>
              <a:t> </a:t>
            </a:r>
            <a:r>
              <a:rPr lang="en-US" b="1" dirty="0" err="1" smtClean="0"/>
              <a:t>hal</a:t>
            </a:r>
            <a:r>
              <a:rPr lang="en-US" b="1" dirty="0" smtClean="0"/>
              <a:t> </a:t>
            </a:r>
            <a:r>
              <a:rPr lang="en-US" b="1" dirty="0" err="1" smtClean="0"/>
              <a:t>hal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nyata</a:t>
            </a:r>
            <a:r>
              <a:rPr lang="en-US" b="1" dirty="0" smtClean="0"/>
              <a:t>, dg buku2, foto2 </a:t>
            </a:r>
            <a:r>
              <a:rPr lang="en-US" b="1" dirty="0" err="1" smtClean="0"/>
              <a:t>dll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09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EMOSIONAL</a:t>
            </a:r>
          </a:p>
          <a:p>
            <a:pPr marL="0" indent="0">
              <a:buNone/>
            </a:pP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dorongan</a:t>
            </a:r>
            <a:r>
              <a:rPr lang="en-US" dirty="0" smtClean="0"/>
              <a:t> mental,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, rasa </a:t>
            </a:r>
            <a:r>
              <a:rPr lang="en-US" dirty="0" err="1" smtClean="0"/>
              <a:t>aman</a:t>
            </a:r>
            <a:r>
              <a:rPr lang="en-US" dirty="0" smtClean="0"/>
              <a:t>, rasa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konsul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, </a:t>
            </a:r>
            <a:r>
              <a:rPr lang="en-US" dirty="0" err="1" smtClean="0"/>
              <a:t>psikolog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KOMUNIKASI</a:t>
            </a:r>
          </a:p>
          <a:p>
            <a:pPr marL="0" indent="0">
              <a:buNone/>
            </a:pPr>
            <a:r>
              <a:rPr lang="en-US" dirty="0" err="1" smtClean="0"/>
              <a:t>Ciptakan</a:t>
            </a:r>
            <a:r>
              <a:rPr lang="en-US" dirty="0" smtClean="0"/>
              <a:t> </a:t>
            </a:r>
            <a:r>
              <a:rPr lang="en-US" dirty="0" err="1" smtClean="0"/>
              <a:t>suasana</a:t>
            </a:r>
            <a:r>
              <a:rPr lang="en-US" dirty="0" smtClean="0"/>
              <a:t> </a:t>
            </a:r>
            <a:r>
              <a:rPr lang="en-US" dirty="0" err="1" smtClean="0"/>
              <a:t>rilek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gembira</a:t>
            </a:r>
            <a:r>
              <a:rPr lang="en-US" dirty="0" smtClean="0"/>
              <a:t>,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pelan</a:t>
            </a:r>
            <a:r>
              <a:rPr lang="en-US" dirty="0" smtClean="0"/>
              <a:t> </a:t>
            </a:r>
            <a:r>
              <a:rPr lang="en-US" dirty="0" err="1" smtClean="0"/>
              <a:t>pelan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,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, </a:t>
            </a:r>
            <a:r>
              <a:rPr lang="en-US" dirty="0" err="1" smtClean="0"/>
              <a:t>tulisan</a:t>
            </a:r>
            <a:r>
              <a:rPr lang="en-US" dirty="0" smtClean="0"/>
              <a:t>,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, </a:t>
            </a:r>
            <a:r>
              <a:rPr lang="en-US" dirty="0" err="1" smtClean="0"/>
              <a:t>jangan</a:t>
            </a:r>
            <a:r>
              <a:rPr lang="en-US" dirty="0" smtClean="0"/>
              <a:t> di </a:t>
            </a:r>
            <a:r>
              <a:rPr lang="en-US" dirty="0" err="1" smtClean="0"/>
              <a:t>tertawakan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RENCANA PEMULANGAN PASIEN HARUS DILAKUKAN DENGAN BAIK.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EDUKASI KEPADA KELUARGA SANGAT DIPERLUKAN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50989" y="304800"/>
            <a:ext cx="44251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KESIMPULAN</a:t>
            </a:r>
            <a:endParaRPr lang="en-US" sz="6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52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Djati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Santoso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Lahir</a:t>
            </a:r>
            <a:r>
              <a:rPr lang="en-US" dirty="0" smtClean="0">
                <a:solidFill>
                  <a:srgbClr val="FFC000"/>
                </a:solidFill>
              </a:rPr>
              <a:t> di </a:t>
            </a:r>
            <a:r>
              <a:rPr lang="en-US" dirty="0" err="1" smtClean="0">
                <a:solidFill>
                  <a:srgbClr val="FFC000"/>
                </a:solidFill>
              </a:rPr>
              <a:t>Klaten</a:t>
            </a:r>
            <a:r>
              <a:rPr lang="en-US" dirty="0" smtClean="0">
                <a:solidFill>
                  <a:srgbClr val="FFC000"/>
                </a:solidFill>
              </a:rPr>
              <a:t>, 8 September 1958</a:t>
            </a:r>
          </a:p>
          <a:p>
            <a:r>
              <a:rPr lang="en-US" dirty="0" err="1" smtClean="0">
                <a:solidFill>
                  <a:srgbClr val="FFC000"/>
                </a:solidFill>
              </a:rPr>
              <a:t>Rumah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r>
              <a:rPr lang="en-US" dirty="0" err="1" smtClean="0">
                <a:solidFill>
                  <a:srgbClr val="FFC000"/>
                </a:solidFill>
              </a:rPr>
              <a:t>Jln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Monjali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ke</a:t>
            </a:r>
            <a:r>
              <a:rPr lang="en-US" dirty="0" smtClean="0">
                <a:solidFill>
                  <a:srgbClr val="FFC000"/>
                </a:solidFill>
              </a:rPr>
              <a:t> Utara Km 11. </a:t>
            </a:r>
            <a:r>
              <a:rPr lang="en-US" dirty="0" err="1" smtClean="0">
                <a:solidFill>
                  <a:srgbClr val="FFC000"/>
                </a:solidFill>
              </a:rPr>
              <a:t>Plumbon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Sardonoharjo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Ngaglik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Sleman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err="1" smtClean="0">
                <a:solidFill>
                  <a:srgbClr val="FFC000"/>
                </a:solidFill>
              </a:rPr>
              <a:t>Pendidikan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r>
              <a:rPr lang="en-US" dirty="0" err="1" smtClean="0">
                <a:solidFill>
                  <a:srgbClr val="FFC000"/>
                </a:solidFill>
              </a:rPr>
              <a:t>Akper</a:t>
            </a:r>
            <a:r>
              <a:rPr lang="en-US" dirty="0" smtClean="0">
                <a:solidFill>
                  <a:srgbClr val="FFC000"/>
                </a:solidFill>
              </a:rPr>
              <a:t> St </a:t>
            </a:r>
            <a:r>
              <a:rPr lang="en-US" dirty="0" err="1" smtClean="0">
                <a:solidFill>
                  <a:srgbClr val="FFC000"/>
                </a:solidFill>
              </a:rPr>
              <a:t>Carolus</a:t>
            </a:r>
            <a:r>
              <a:rPr lang="en-US" dirty="0" smtClean="0">
                <a:solidFill>
                  <a:srgbClr val="FFC000"/>
                </a:solidFill>
              </a:rPr>
              <a:t> Jakarta. S1 </a:t>
            </a:r>
            <a:r>
              <a:rPr lang="en-US" dirty="0" err="1" smtClean="0">
                <a:solidFill>
                  <a:srgbClr val="FFC000"/>
                </a:solidFill>
              </a:rPr>
              <a:t>Manajemen</a:t>
            </a:r>
            <a:r>
              <a:rPr lang="en-US" dirty="0" smtClean="0">
                <a:solidFill>
                  <a:srgbClr val="FFC000"/>
                </a:solidFill>
              </a:rPr>
              <a:t> STIE IEU Yogyakarta</a:t>
            </a:r>
          </a:p>
          <a:p>
            <a:r>
              <a:rPr lang="en-US" dirty="0" err="1" smtClean="0">
                <a:solidFill>
                  <a:srgbClr val="FFC000"/>
                </a:solidFill>
              </a:rPr>
              <a:t>Pengalaman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kerja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r>
              <a:rPr lang="en-US" dirty="0" err="1" smtClean="0">
                <a:solidFill>
                  <a:srgbClr val="FFC000"/>
                </a:solidFill>
              </a:rPr>
              <a:t>Sebagai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Ka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r>
              <a:rPr lang="en-US" dirty="0" err="1" smtClean="0">
                <a:solidFill>
                  <a:srgbClr val="FFC000"/>
                </a:solidFill>
              </a:rPr>
              <a:t>Ruang</a:t>
            </a:r>
            <a:r>
              <a:rPr lang="en-US" dirty="0" smtClean="0">
                <a:solidFill>
                  <a:srgbClr val="FFC000"/>
                </a:solidFill>
              </a:rPr>
              <a:t>. E. F. N. </a:t>
            </a:r>
            <a:r>
              <a:rPr lang="en-US" dirty="0" err="1" smtClean="0">
                <a:solidFill>
                  <a:srgbClr val="FFC000"/>
                </a:solidFill>
              </a:rPr>
              <a:t>Flamboyan</a:t>
            </a:r>
            <a:r>
              <a:rPr lang="en-US" dirty="0" smtClean="0">
                <a:solidFill>
                  <a:srgbClr val="FFC000"/>
                </a:solidFill>
              </a:rPr>
              <a:t>. Gardenia. SAS </a:t>
            </a:r>
            <a:r>
              <a:rPr lang="en-US" dirty="0" err="1" smtClean="0">
                <a:solidFill>
                  <a:srgbClr val="FFC000"/>
                </a:solidFill>
              </a:rPr>
              <a:t>dan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Bakung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r>
              <a:rPr lang="en-US" dirty="0" err="1" smtClean="0">
                <a:solidFill>
                  <a:srgbClr val="FFC000"/>
                </a:solidFill>
              </a:rPr>
              <a:t>Kalakhar</a:t>
            </a:r>
            <a:r>
              <a:rPr lang="en-US" dirty="0" smtClean="0">
                <a:solidFill>
                  <a:srgbClr val="FFC000"/>
                </a:solidFill>
              </a:rPr>
              <a:t>  </a:t>
            </a:r>
            <a:r>
              <a:rPr lang="en-US" dirty="0" err="1" smtClean="0">
                <a:solidFill>
                  <a:srgbClr val="FFC000"/>
                </a:solidFill>
              </a:rPr>
              <a:t>Irna</a:t>
            </a:r>
            <a:r>
              <a:rPr lang="en-US" dirty="0" smtClean="0">
                <a:solidFill>
                  <a:srgbClr val="FFC000"/>
                </a:solidFill>
              </a:rPr>
              <a:t> I. </a:t>
            </a:r>
            <a:r>
              <a:rPr lang="en-US" dirty="0" err="1" smtClean="0">
                <a:solidFill>
                  <a:srgbClr val="FFC000"/>
                </a:solidFill>
              </a:rPr>
              <a:t>Ka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r>
              <a:rPr lang="en-US" dirty="0" err="1" smtClean="0">
                <a:solidFill>
                  <a:srgbClr val="FFC000"/>
                </a:solidFill>
              </a:rPr>
              <a:t>Ruang</a:t>
            </a:r>
            <a:r>
              <a:rPr lang="en-US" dirty="0" smtClean="0">
                <a:solidFill>
                  <a:srgbClr val="FFC000"/>
                </a:solidFill>
              </a:rPr>
              <a:t> H.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Anggota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Team </a:t>
            </a:r>
            <a:r>
              <a:rPr lang="en-US" dirty="0" err="1">
                <a:solidFill>
                  <a:srgbClr val="FFC000"/>
                </a:solidFill>
              </a:rPr>
              <a:t>Casemix</a:t>
            </a:r>
            <a:r>
              <a:rPr lang="en-US" dirty="0">
                <a:solidFill>
                  <a:srgbClr val="FFC000"/>
                </a:solidFill>
              </a:rPr>
              <a:t> RSB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FFC000"/>
                </a:solidFill>
              </a:rPr>
              <a:t>Organisasi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r>
              <a:rPr lang="en-US" dirty="0" err="1" smtClean="0">
                <a:solidFill>
                  <a:srgbClr val="FFC000"/>
                </a:solidFill>
              </a:rPr>
              <a:t>Ketua</a:t>
            </a:r>
            <a:r>
              <a:rPr lang="en-US" dirty="0" smtClean="0">
                <a:solidFill>
                  <a:srgbClr val="FFC000"/>
                </a:solidFill>
              </a:rPr>
              <a:t> I PPNI </a:t>
            </a:r>
            <a:r>
              <a:rPr lang="en-US" dirty="0" err="1" smtClean="0">
                <a:solidFill>
                  <a:srgbClr val="FFC000"/>
                </a:solidFill>
              </a:rPr>
              <a:t>Komisariat</a:t>
            </a:r>
            <a:r>
              <a:rPr lang="en-US" dirty="0" smtClean="0">
                <a:solidFill>
                  <a:srgbClr val="FFC000"/>
                </a:solidFill>
              </a:rPr>
              <a:t> RS Bethesda. </a:t>
            </a:r>
            <a:r>
              <a:rPr lang="en-US" dirty="0" err="1" smtClean="0">
                <a:solidFill>
                  <a:srgbClr val="FFC000"/>
                </a:solidFill>
              </a:rPr>
              <a:t>Sekretaris</a:t>
            </a:r>
            <a:r>
              <a:rPr lang="en-US" dirty="0" smtClean="0">
                <a:solidFill>
                  <a:srgbClr val="FFC000"/>
                </a:solidFill>
              </a:rPr>
              <a:t> DPD PAKSI Prop DIY.  </a:t>
            </a:r>
            <a:r>
              <a:rPr lang="en-US" dirty="0" err="1" smtClean="0">
                <a:solidFill>
                  <a:srgbClr val="FFC000"/>
                </a:solidFill>
              </a:rPr>
              <a:t>Staf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Bidang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Ketenagaan</a:t>
            </a:r>
            <a:r>
              <a:rPr lang="en-US" dirty="0" smtClean="0">
                <a:solidFill>
                  <a:srgbClr val="FFC000"/>
                </a:solidFill>
              </a:rPr>
              <a:t> di SP3T Prop DIY. </a:t>
            </a:r>
            <a:r>
              <a:rPr lang="en-US" dirty="0" err="1" smtClean="0">
                <a:solidFill>
                  <a:srgbClr val="FFC000"/>
                </a:solidFill>
              </a:rPr>
              <a:t>Wakil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Manajer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Sasana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Husada</a:t>
            </a:r>
            <a:r>
              <a:rPr lang="en-US" dirty="0" smtClean="0">
                <a:solidFill>
                  <a:srgbClr val="FFC000"/>
                </a:solidFill>
              </a:rPr>
              <a:t> Prop. </a:t>
            </a:r>
            <a:r>
              <a:rPr lang="en-US" dirty="0" smtClean="0">
                <a:solidFill>
                  <a:srgbClr val="0070C0"/>
                </a:solidFill>
              </a:rPr>
              <a:t>DIY.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PERSPEKTIF STANDAR AKREDITASI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Sandart</a:t>
            </a:r>
            <a:r>
              <a:rPr lang="en-US" dirty="0" smtClean="0"/>
              <a:t> </a:t>
            </a:r>
            <a:r>
              <a:rPr lang="en-US" dirty="0" err="1" smtClean="0"/>
              <a:t>Akreditasi</a:t>
            </a:r>
            <a:r>
              <a:rPr lang="en-US" dirty="0" smtClean="0"/>
              <a:t> RS 2012. AP.1.11 </a:t>
            </a:r>
            <a:r>
              <a:rPr lang="en-US" dirty="0" err="1" smtClean="0"/>
              <a:t>dan</a:t>
            </a:r>
            <a:r>
              <a:rPr lang="en-US" dirty="0" smtClean="0"/>
              <a:t> APK 3 / JCI, </a:t>
            </a:r>
            <a:r>
              <a:rPr lang="en-US" dirty="0" err="1" smtClean="0"/>
              <a:t>mensyaratkan</a:t>
            </a:r>
            <a:r>
              <a:rPr lang="en-US" dirty="0" smtClean="0"/>
              <a:t> agar RS :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Assesment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tidaknya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proses u/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yang </a:t>
            </a:r>
            <a:r>
              <a:rPr lang="en-US" dirty="0" err="1" smtClean="0"/>
              <a:t>mana</a:t>
            </a:r>
            <a:r>
              <a:rPr lang="en-US" dirty="0" smtClean="0"/>
              <a:t>,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pemulangan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Lanjutan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b="1" dirty="0" smtClean="0">
                <a:solidFill>
                  <a:srgbClr val="FFC000"/>
                </a:solidFill>
              </a:rPr>
              <a:t>. </a:t>
            </a:r>
            <a:r>
              <a:rPr lang="en-US" b="1" dirty="0" err="1" smtClean="0">
                <a:solidFill>
                  <a:srgbClr val="FFC000"/>
                </a:solidFill>
              </a:rPr>
              <a:t>Perencanaan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pemulangan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bagi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pasien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ini</a:t>
            </a:r>
            <a:r>
              <a:rPr lang="en-US" b="1" dirty="0" smtClean="0">
                <a:solidFill>
                  <a:srgbClr val="FFC000"/>
                </a:solidFill>
              </a:rPr>
              <a:t>,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    </a:t>
            </a:r>
            <a:r>
              <a:rPr lang="en-US" b="1" dirty="0" err="1" smtClean="0">
                <a:solidFill>
                  <a:srgbClr val="FFC000"/>
                </a:solidFill>
              </a:rPr>
              <a:t>dimulai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segera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setelah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pasien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diterima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   </a:t>
            </a:r>
            <a:r>
              <a:rPr lang="en-US" b="1" dirty="0" err="1" smtClean="0">
                <a:solidFill>
                  <a:srgbClr val="FFC000"/>
                </a:solidFill>
              </a:rPr>
              <a:t>sebagai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pasien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rawat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inap</a:t>
            </a:r>
            <a:r>
              <a:rPr lang="en-US" b="1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d. </a:t>
            </a:r>
            <a:r>
              <a:rPr lang="en-US" b="1" dirty="0" err="1" smtClean="0">
                <a:solidFill>
                  <a:srgbClr val="FFC000"/>
                </a:solidFill>
              </a:rPr>
              <a:t>Kesiapan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pasien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pulang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harus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memenuhi</a:t>
            </a:r>
            <a:endParaRPr lang="en-US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   </a:t>
            </a:r>
            <a:r>
              <a:rPr lang="en-US" b="1" dirty="0" err="1" smtClean="0">
                <a:solidFill>
                  <a:srgbClr val="FFC000"/>
                </a:solidFill>
              </a:rPr>
              <a:t>kriteria</a:t>
            </a:r>
            <a:r>
              <a:rPr lang="en-US" b="1" dirty="0" smtClean="0">
                <a:solidFill>
                  <a:srgbClr val="FFC000"/>
                </a:solidFill>
              </a:rPr>
              <a:t> yang </a:t>
            </a:r>
            <a:r>
              <a:rPr lang="en-US" b="1" dirty="0" err="1" smtClean="0">
                <a:solidFill>
                  <a:srgbClr val="FFC000"/>
                </a:solidFill>
              </a:rPr>
              <a:t>relevan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atau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adanya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indikasi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   </a:t>
            </a:r>
            <a:r>
              <a:rPr lang="en-US" b="1" dirty="0" err="1" smtClean="0">
                <a:solidFill>
                  <a:srgbClr val="FFC000"/>
                </a:solidFill>
              </a:rPr>
              <a:t>yg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memastikan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keselamatan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pasien</a:t>
            </a:r>
            <a:endParaRPr lang="en-US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BAB I. AKSES KE PELAYANAN &amp; KONTINUITAS PELAYANAN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/>
              <a:t>Maksud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tujuan</a:t>
            </a:r>
            <a:r>
              <a:rPr lang="en-US" b="1" dirty="0"/>
              <a:t> APK.3. </a:t>
            </a:r>
            <a:r>
              <a:rPr lang="en-US" dirty="0" err="1"/>
              <a:t>Merujuk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praktisi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lain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lain, </a:t>
            </a:r>
            <a:r>
              <a:rPr lang="en-US" dirty="0" err="1"/>
              <a:t>memulangkan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kelanjutan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. DPJP yang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kesiapan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dipulangkan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.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dipulangkan</a:t>
            </a:r>
            <a:r>
              <a:rPr lang="en-US" dirty="0"/>
              <a:t>.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spesialis</a:t>
            </a:r>
            <a:r>
              <a:rPr lang="en-US" dirty="0"/>
              <a:t>, </a:t>
            </a:r>
            <a:r>
              <a:rPr lang="en-US" dirty="0" err="1"/>
              <a:t>terapis</a:t>
            </a:r>
            <a:r>
              <a:rPr lang="en-US" dirty="0"/>
              <a:t> </a:t>
            </a:r>
            <a:r>
              <a:rPr lang="en-US" dirty="0" err="1"/>
              <a:t>rehabilitasi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preventif</a:t>
            </a:r>
            <a:r>
              <a:rPr lang="en-US" dirty="0"/>
              <a:t> yang </a:t>
            </a:r>
            <a:r>
              <a:rPr lang="en-US" dirty="0" err="1"/>
              <a:t>dilaksanakan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. Proses yang </a:t>
            </a:r>
            <a:r>
              <a:rPr lang="en-US" dirty="0" err="1"/>
              <a:t>terorganisir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/>
              <a:t> </a:t>
            </a:r>
            <a:r>
              <a:rPr lang="en-US" dirty="0" err="1"/>
              <a:t>ditangani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ahli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merujuk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lain.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indikasi</a:t>
            </a:r>
            <a:r>
              <a:rPr lang="en-US" dirty="0"/>
              <a:t>,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kontinuitas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sedini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.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dilibatkan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proses </a:t>
            </a:r>
            <a:r>
              <a:rPr lang="en-US" dirty="0" err="1"/>
              <a:t>pemulangan</a:t>
            </a:r>
            <a:r>
              <a:rPr lang="en-US" dirty="0"/>
              <a:t> yang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89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PERSIAPAN / EDUKASI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Penjelasan</a:t>
            </a:r>
            <a:r>
              <a:rPr lang="en-US" sz="4000" dirty="0" smtClean="0"/>
              <a:t> </a:t>
            </a:r>
            <a:r>
              <a:rPr lang="en-US" sz="4000" dirty="0" err="1" smtClean="0"/>
              <a:t>tentang</a:t>
            </a:r>
            <a:r>
              <a:rPr lang="en-US" sz="4000" dirty="0" smtClean="0"/>
              <a:t> </a:t>
            </a:r>
            <a:r>
              <a:rPr lang="en-US" sz="4000" dirty="0" err="1" smtClean="0"/>
              <a:t>penyakit</a:t>
            </a:r>
            <a:r>
              <a:rPr lang="en-US" sz="4000" dirty="0" smtClean="0"/>
              <a:t> stroke</a:t>
            </a:r>
          </a:p>
          <a:p>
            <a:r>
              <a:rPr lang="en-US" sz="4000" dirty="0" err="1" smtClean="0"/>
              <a:t>Faktor</a:t>
            </a:r>
            <a:r>
              <a:rPr lang="en-US" sz="4000" dirty="0" smtClean="0"/>
              <a:t> </a:t>
            </a:r>
            <a:r>
              <a:rPr lang="en-US" sz="4000" dirty="0" err="1" smtClean="0"/>
              <a:t>risiko</a:t>
            </a:r>
            <a:endParaRPr lang="en-US" sz="4000" dirty="0" smtClean="0"/>
          </a:p>
          <a:p>
            <a:r>
              <a:rPr lang="en-US" sz="4000" dirty="0" err="1" smtClean="0"/>
              <a:t>Rencana</a:t>
            </a:r>
            <a:r>
              <a:rPr lang="en-US" sz="4000" dirty="0" smtClean="0"/>
              <a:t> </a:t>
            </a:r>
            <a:r>
              <a:rPr lang="en-US" sz="4000" dirty="0" err="1" smtClean="0"/>
              <a:t>Terapi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Pengobatan</a:t>
            </a:r>
            <a:endParaRPr lang="en-US" sz="4000" dirty="0" smtClean="0"/>
          </a:p>
          <a:p>
            <a:r>
              <a:rPr lang="en-US" sz="4000" dirty="0" err="1" smtClean="0"/>
              <a:t>Rehabilitasi</a:t>
            </a:r>
            <a:endParaRPr lang="en-US" sz="4000" dirty="0" smtClean="0"/>
          </a:p>
          <a:p>
            <a:r>
              <a:rPr lang="en-US" sz="4000" dirty="0" smtClean="0"/>
              <a:t>SIAPA yang </a:t>
            </a:r>
            <a:r>
              <a:rPr lang="en-US" sz="4000" dirty="0" err="1" smtClean="0"/>
              <a:t>akan</a:t>
            </a:r>
            <a:r>
              <a:rPr lang="en-US" sz="4000" dirty="0" smtClean="0"/>
              <a:t> </a:t>
            </a:r>
            <a:r>
              <a:rPr lang="en-US" sz="4000" dirty="0" err="1" smtClean="0"/>
              <a:t>merawat</a:t>
            </a:r>
            <a:r>
              <a:rPr lang="en-US" sz="4000" dirty="0" smtClean="0"/>
              <a:t> di </a:t>
            </a:r>
            <a:r>
              <a:rPr lang="en-US" sz="4000" dirty="0" err="1" smtClean="0"/>
              <a:t>rumah</a:t>
            </a:r>
            <a:endParaRPr lang="en-US" sz="4000" dirty="0" smtClean="0"/>
          </a:p>
          <a:p>
            <a:pPr lvl="2"/>
            <a:r>
              <a:rPr lang="en-US" sz="4000" dirty="0" err="1" smtClean="0"/>
              <a:t>Keluarga</a:t>
            </a:r>
            <a:endParaRPr lang="en-US" sz="4000" dirty="0" smtClean="0"/>
          </a:p>
          <a:p>
            <a:pPr lvl="2"/>
            <a:r>
              <a:rPr lang="en-US" sz="4000" dirty="0" err="1" smtClean="0"/>
              <a:t>Tenaga</a:t>
            </a:r>
            <a:r>
              <a:rPr lang="en-US" sz="4000" dirty="0" smtClean="0"/>
              <a:t> </a:t>
            </a:r>
            <a:r>
              <a:rPr lang="en-US" sz="4000" dirty="0" err="1" smtClean="0"/>
              <a:t>Kesehatan</a:t>
            </a:r>
            <a:r>
              <a:rPr lang="en-US" sz="4000" dirty="0" smtClean="0"/>
              <a:t> lain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76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SARANA PENDUKUNG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Transpotasi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endParaRPr lang="en-US" dirty="0" smtClean="0"/>
          </a:p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 smtClean="0"/>
          </a:p>
          <a:p>
            <a:r>
              <a:rPr lang="en-US" dirty="0" smtClean="0"/>
              <a:t>Diet</a:t>
            </a:r>
          </a:p>
          <a:p>
            <a:r>
              <a:rPr lang="en-US" dirty="0" err="1" smtClean="0"/>
              <a:t>Obat</a:t>
            </a:r>
            <a:r>
              <a:rPr lang="en-US" dirty="0" smtClean="0"/>
              <a:t> yang </a:t>
            </a:r>
            <a:r>
              <a:rPr lang="en-US" dirty="0" err="1" smtClean="0"/>
              <a:t>dikonsumsi</a:t>
            </a:r>
            <a:endParaRPr lang="en-US" dirty="0" smtClean="0"/>
          </a:p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endParaRPr lang="en-US" dirty="0" smtClean="0"/>
          </a:p>
          <a:p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kamar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 di </a:t>
            </a:r>
            <a:r>
              <a:rPr lang="en-US" dirty="0" err="1" smtClean="0"/>
              <a:t>rumah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amera tab\20141118_140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PERAN KELUARGA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b="1" dirty="0" smtClean="0"/>
              <a:t>PASIEN  </a:t>
            </a:r>
            <a:r>
              <a:rPr lang="en-US" sz="4000" b="1" dirty="0" err="1" smtClean="0"/>
              <a:t>sebagai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keluarga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sendiri</a:t>
            </a:r>
            <a:endParaRPr lang="en-US" sz="4000" b="1" dirty="0" smtClean="0"/>
          </a:p>
          <a:p>
            <a:r>
              <a:rPr lang="en-US" sz="4000" b="1" dirty="0" err="1" smtClean="0"/>
              <a:t>Suasana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rumah</a:t>
            </a:r>
            <a:r>
              <a:rPr lang="en-US" sz="4000" b="1" dirty="0" smtClean="0"/>
              <a:t> yang </a:t>
            </a:r>
            <a:r>
              <a:rPr lang="en-US" sz="4000" b="1" dirty="0" err="1" smtClean="0"/>
              <a:t>suportif</a:t>
            </a:r>
            <a:endParaRPr lang="en-US" sz="4000" b="1" dirty="0" smtClean="0"/>
          </a:p>
          <a:p>
            <a:r>
              <a:rPr lang="en-US" sz="4000" b="1" dirty="0" err="1" smtClean="0"/>
              <a:t>Aktivitas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kebersamaan</a:t>
            </a:r>
            <a:r>
              <a:rPr lang="en-US" sz="4000" b="1" dirty="0" smtClean="0"/>
              <a:t> di </a:t>
            </a:r>
            <a:r>
              <a:rPr lang="en-US" sz="4000" b="1" dirty="0" err="1" smtClean="0"/>
              <a:t>rumah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misal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nonton</a:t>
            </a:r>
            <a:r>
              <a:rPr lang="en-US" sz="4000" b="1" dirty="0"/>
              <a:t> </a:t>
            </a:r>
            <a:r>
              <a:rPr lang="en-US" sz="4000" b="1" dirty="0" smtClean="0"/>
              <a:t>TV, </a:t>
            </a:r>
            <a:r>
              <a:rPr lang="en-US" sz="4000" b="1" dirty="0" err="1" smtClean="0"/>
              <a:t>bermain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membaca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belanja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dll</a:t>
            </a:r>
            <a:endParaRPr lang="en-US" sz="4000" b="1" dirty="0" smtClean="0"/>
          </a:p>
          <a:p>
            <a:r>
              <a:rPr lang="en-US" sz="4000" b="1" dirty="0" err="1" smtClean="0"/>
              <a:t>Tenaga</a:t>
            </a:r>
            <a:r>
              <a:rPr lang="en-US" sz="4000" b="1" dirty="0" smtClean="0"/>
              <a:t> lain yang </a:t>
            </a:r>
            <a:r>
              <a:rPr lang="en-US" sz="4000" b="1" dirty="0" err="1" smtClean="0"/>
              <a:t>membantu</a:t>
            </a:r>
            <a:r>
              <a:rPr lang="en-US" sz="4000" b="1" dirty="0" smtClean="0"/>
              <a:t> / care giver</a:t>
            </a:r>
          </a:p>
          <a:p>
            <a:r>
              <a:rPr lang="en-US" sz="4000" b="1" dirty="0" err="1" smtClean="0"/>
              <a:t>Dukungan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komunitas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sosial</a:t>
            </a:r>
            <a:endParaRPr lang="en-US" sz="4000" b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17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kemandirian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3200" dirty="0" err="1" smtClean="0"/>
              <a:t>Latihan</a:t>
            </a:r>
            <a:r>
              <a:rPr lang="en-US" sz="3200" dirty="0" smtClean="0"/>
              <a:t>  </a:t>
            </a:r>
            <a:r>
              <a:rPr lang="en-US" sz="3200" dirty="0" err="1" smtClean="0"/>
              <a:t>aktifitas</a:t>
            </a:r>
            <a:r>
              <a:rPr lang="en-US" sz="3200" dirty="0" smtClean="0"/>
              <a:t> </a:t>
            </a:r>
            <a:r>
              <a:rPr lang="en-US" sz="3200" dirty="0" err="1" smtClean="0"/>
              <a:t>sehari</a:t>
            </a:r>
            <a:r>
              <a:rPr lang="en-US" sz="3200" dirty="0" smtClean="0"/>
              <a:t> </a:t>
            </a:r>
            <a:r>
              <a:rPr lang="en-US" sz="3200" dirty="0" err="1" smtClean="0"/>
              <a:t>hari</a:t>
            </a:r>
            <a:endParaRPr lang="en-US" sz="3200" dirty="0" smtClean="0"/>
          </a:p>
          <a:p>
            <a:pPr lvl="2"/>
            <a:r>
              <a:rPr lang="en-US" sz="3200" dirty="0" err="1" smtClean="0"/>
              <a:t>Seting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rumah</a:t>
            </a:r>
            <a:endParaRPr lang="en-US" sz="3200" dirty="0" smtClean="0"/>
          </a:p>
          <a:p>
            <a:pPr lvl="2"/>
            <a:r>
              <a:rPr lang="en-US" sz="3200" dirty="0" err="1" smtClean="0"/>
              <a:t>Kamar</a:t>
            </a:r>
            <a:r>
              <a:rPr lang="en-US" sz="3200" dirty="0" smtClean="0"/>
              <a:t> </a:t>
            </a:r>
            <a:r>
              <a:rPr lang="en-US" sz="3200" dirty="0" err="1" smtClean="0"/>
              <a:t>tidur</a:t>
            </a:r>
            <a:r>
              <a:rPr lang="en-US" sz="3200" dirty="0" smtClean="0"/>
              <a:t> </a:t>
            </a:r>
            <a:r>
              <a:rPr lang="en-US" sz="3200" dirty="0" err="1" smtClean="0"/>
              <a:t>dekat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WC</a:t>
            </a:r>
          </a:p>
          <a:p>
            <a:pPr lvl="2"/>
            <a:r>
              <a:rPr lang="en-US" sz="3200" dirty="0" err="1" smtClean="0"/>
              <a:t>Dekatkan</a:t>
            </a:r>
            <a:r>
              <a:rPr lang="en-US" sz="3200" dirty="0" smtClean="0"/>
              <a:t> </a:t>
            </a:r>
            <a:r>
              <a:rPr lang="en-US" sz="3200" dirty="0" err="1" smtClean="0"/>
              <a:t>barang</a:t>
            </a:r>
            <a:r>
              <a:rPr lang="en-US" sz="3200" dirty="0" smtClean="0"/>
              <a:t> </a:t>
            </a:r>
            <a:r>
              <a:rPr lang="en-US" sz="3200" dirty="0" err="1" smtClean="0"/>
              <a:t>barang</a:t>
            </a:r>
            <a:r>
              <a:rPr lang="en-US" sz="3200" dirty="0" smtClean="0"/>
              <a:t> </a:t>
            </a:r>
            <a:r>
              <a:rPr lang="en-US" sz="3200" dirty="0" err="1" smtClean="0"/>
              <a:t>mudah</a:t>
            </a:r>
            <a:r>
              <a:rPr lang="en-US" sz="3200" dirty="0" smtClean="0"/>
              <a:t> </a:t>
            </a:r>
            <a:r>
              <a:rPr lang="en-US" sz="3200" dirty="0" err="1" smtClean="0"/>
              <a:t>terjangkau</a:t>
            </a:r>
            <a:endParaRPr lang="en-US" sz="3200" dirty="0" smtClean="0"/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51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681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Djati Santoso</vt:lpstr>
      <vt:lpstr>PERSPEKTIF STANDAR AKREDITASI</vt:lpstr>
      <vt:lpstr>Lanjutan </vt:lpstr>
      <vt:lpstr>BAB I. AKSES KE PELAYANAN &amp; KONTINUITAS PELAYANAN </vt:lpstr>
      <vt:lpstr>PERSIAPAN / EDUKASI</vt:lpstr>
      <vt:lpstr>SARANA PENDUKUNG</vt:lpstr>
      <vt:lpstr>PERAN KELUARGA</vt:lpstr>
      <vt:lpstr>1. Membantu kemandirian</vt:lpstr>
      <vt:lpstr>2. Mencegah Komplikasi</vt:lpstr>
      <vt:lpstr>PowerPoint Presentation</vt:lpstr>
      <vt:lpstr>3. Mencegah stroke ulang</vt:lpstr>
      <vt:lpstr>MASALAH PASCA STROKE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Windows</dc:creator>
  <cp:lastModifiedBy>Administrator</cp:lastModifiedBy>
  <cp:revision>30</cp:revision>
  <dcterms:created xsi:type="dcterms:W3CDTF">2015-06-15T07:22:06Z</dcterms:created>
  <dcterms:modified xsi:type="dcterms:W3CDTF">2015-06-17T00:18:28Z</dcterms:modified>
</cp:coreProperties>
</file>