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7" r:id="rId4"/>
    <p:sldId id="258" r:id="rId5"/>
    <p:sldId id="263" r:id="rId6"/>
    <p:sldId id="264" r:id="rId7"/>
    <p:sldId id="265" r:id="rId8"/>
    <p:sldId id="266" r:id="rId9"/>
    <p:sldId id="267" r:id="rId10"/>
    <p:sldId id="260" r:id="rId11"/>
    <p:sldId id="261" r:id="rId12"/>
    <p:sldId id="277" r:id="rId13"/>
    <p:sldId id="262" r:id="rId14"/>
    <p:sldId id="268" r:id="rId15"/>
    <p:sldId id="278" r:id="rId16"/>
    <p:sldId id="270" r:id="rId17"/>
    <p:sldId id="274" r:id="rId18"/>
    <p:sldId id="275" r:id="rId19"/>
    <p:sldId id="285" r:id="rId20"/>
    <p:sldId id="271" r:id="rId21"/>
    <p:sldId id="280" r:id="rId22"/>
    <p:sldId id="287" r:id="rId23"/>
    <p:sldId id="288" r:id="rId24"/>
    <p:sldId id="289" r:id="rId25"/>
    <p:sldId id="290" r:id="rId26"/>
    <p:sldId id="291" r:id="rId27"/>
    <p:sldId id="293" r:id="rId28"/>
    <p:sldId id="294"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E456B-554D-4F11-8D9D-D124F61B647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id-ID"/>
        </a:p>
      </dgm:t>
    </dgm:pt>
    <dgm:pt modelId="{07FA8101-267C-407D-9D95-0EE390D35F1D}">
      <dgm:prSet phldrT="[Text]" custT="1"/>
      <dgm:spPr/>
      <dgm:t>
        <a:bodyPr/>
        <a:lstStyle/>
        <a:p>
          <a:r>
            <a:rPr lang="id-ID" sz="3600" dirty="0" smtClean="0"/>
            <a:t>ASESMEN</a:t>
          </a:r>
          <a:endParaRPr lang="id-ID" sz="3600" dirty="0"/>
        </a:p>
      </dgm:t>
    </dgm:pt>
    <dgm:pt modelId="{322CC7D1-DBCD-4CDD-81E2-E3BD6DD0C759}" type="parTrans" cxnId="{7EDBFFF1-0C4F-477A-BCC1-4193451F2E15}">
      <dgm:prSet/>
      <dgm:spPr/>
      <dgm:t>
        <a:bodyPr/>
        <a:lstStyle/>
        <a:p>
          <a:endParaRPr lang="id-ID" sz="2400"/>
        </a:p>
      </dgm:t>
    </dgm:pt>
    <dgm:pt modelId="{D16274AD-7B50-43AB-BAF5-894D95074B2C}" type="sibTrans" cxnId="{7EDBFFF1-0C4F-477A-BCC1-4193451F2E15}">
      <dgm:prSet/>
      <dgm:spPr/>
      <dgm:t>
        <a:bodyPr/>
        <a:lstStyle/>
        <a:p>
          <a:endParaRPr lang="id-ID" sz="2400"/>
        </a:p>
      </dgm:t>
    </dgm:pt>
    <dgm:pt modelId="{713AFBE2-2AC8-49B7-8FF9-9A25CD846C59}">
      <dgm:prSet phldrT="[Text]" custT="1"/>
      <dgm:spPr/>
      <dgm:t>
        <a:bodyPr/>
        <a:lstStyle/>
        <a:p>
          <a:r>
            <a:rPr lang="id-ID" sz="3600" dirty="0" smtClean="0"/>
            <a:t>DIAGNOSA</a:t>
          </a:r>
          <a:endParaRPr lang="id-ID" sz="3600" dirty="0"/>
        </a:p>
      </dgm:t>
    </dgm:pt>
    <dgm:pt modelId="{587BB637-7DC9-4098-982E-7BE446FAB552}" type="parTrans" cxnId="{A1F243D3-A852-49C2-9B66-1536043398EC}">
      <dgm:prSet/>
      <dgm:spPr/>
      <dgm:t>
        <a:bodyPr/>
        <a:lstStyle/>
        <a:p>
          <a:endParaRPr lang="id-ID" sz="2400"/>
        </a:p>
      </dgm:t>
    </dgm:pt>
    <dgm:pt modelId="{243A7F12-9B48-4C94-A9B8-86620EEC2FF5}" type="sibTrans" cxnId="{A1F243D3-A852-49C2-9B66-1536043398EC}">
      <dgm:prSet/>
      <dgm:spPr/>
      <dgm:t>
        <a:bodyPr/>
        <a:lstStyle/>
        <a:p>
          <a:endParaRPr lang="id-ID" sz="2400"/>
        </a:p>
      </dgm:t>
    </dgm:pt>
    <dgm:pt modelId="{BBB97F0C-F74A-449B-9797-D75D1D8F9A67}">
      <dgm:prSet phldrT="[Text]" custT="1"/>
      <dgm:spPr/>
      <dgm:t>
        <a:bodyPr/>
        <a:lstStyle/>
        <a:p>
          <a:r>
            <a:rPr lang="id-ID" sz="3600" dirty="0" smtClean="0"/>
            <a:t>RENCANA</a:t>
          </a:r>
          <a:endParaRPr lang="id-ID" sz="3600" dirty="0"/>
        </a:p>
      </dgm:t>
    </dgm:pt>
    <dgm:pt modelId="{A51E9078-D5B2-40AA-8822-95F539D8CBFC}" type="parTrans" cxnId="{885AA33D-3127-4BA9-95A5-41FD710EB28B}">
      <dgm:prSet/>
      <dgm:spPr/>
      <dgm:t>
        <a:bodyPr/>
        <a:lstStyle/>
        <a:p>
          <a:endParaRPr lang="id-ID" sz="2400"/>
        </a:p>
      </dgm:t>
    </dgm:pt>
    <dgm:pt modelId="{37D88262-7D77-415F-8970-2005F9C91598}" type="sibTrans" cxnId="{885AA33D-3127-4BA9-95A5-41FD710EB28B}">
      <dgm:prSet/>
      <dgm:spPr/>
      <dgm:t>
        <a:bodyPr/>
        <a:lstStyle/>
        <a:p>
          <a:endParaRPr lang="id-ID" sz="2400"/>
        </a:p>
      </dgm:t>
    </dgm:pt>
    <dgm:pt modelId="{2478AF07-8C53-4ADE-B4AD-86D8EFF7A21B}">
      <dgm:prSet phldrT="[Text]" custT="1"/>
      <dgm:spPr/>
      <dgm:t>
        <a:bodyPr/>
        <a:lstStyle/>
        <a:p>
          <a:r>
            <a:rPr lang="id-ID" sz="3600" dirty="0" smtClean="0"/>
            <a:t>TINDAKAN</a:t>
          </a:r>
          <a:endParaRPr lang="id-ID" sz="3600" dirty="0"/>
        </a:p>
      </dgm:t>
    </dgm:pt>
    <dgm:pt modelId="{0D27B39A-5B0A-4509-B4B9-06277030F5E6}" type="parTrans" cxnId="{CACCB133-3680-4612-AAB5-1658452A7607}">
      <dgm:prSet/>
      <dgm:spPr/>
      <dgm:t>
        <a:bodyPr/>
        <a:lstStyle/>
        <a:p>
          <a:endParaRPr lang="id-ID" sz="2400"/>
        </a:p>
      </dgm:t>
    </dgm:pt>
    <dgm:pt modelId="{F0EBCADA-AECB-4EDF-AD64-72555CE3D216}" type="sibTrans" cxnId="{CACCB133-3680-4612-AAB5-1658452A7607}">
      <dgm:prSet/>
      <dgm:spPr/>
      <dgm:t>
        <a:bodyPr/>
        <a:lstStyle/>
        <a:p>
          <a:endParaRPr lang="id-ID" sz="2400"/>
        </a:p>
      </dgm:t>
    </dgm:pt>
    <dgm:pt modelId="{75C95159-7E42-4A14-BEAA-831A0D4EDF97}">
      <dgm:prSet phldrT="[Text]" custT="1"/>
      <dgm:spPr/>
      <dgm:t>
        <a:bodyPr/>
        <a:lstStyle/>
        <a:p>
          <a:r>
            <a:rPr lang="id-ID" sz="3600" dirty="0" smtClean="0"/>
            <a:t>EVALUASI</a:t>
          </a:r>
          <a:endParaRPr lang="id-ID" sz="3600" dirty="0"/>
        </a:p>
      </dgm:t>
    </dgm:pt>
    <dgm:pt modelId="{67311FF2-9010-4D15-B1D3-3B103FE1D641}" type="parTrans" cxnId="{63519EA5-8C82-49A9-90B2-CB3D41FBAD96}">
      <dgm:prSet/>
      <dgm:spPr/>
      <dgm:t>
        <a:bodyPr/>
        <a:lstStyle/>
        <a:p>
          <a:endParaRPr lang="id-ID" sz="2400"/>
        </a:p>
      </dgm:t>
    </dgm:pt>
    <dgm:pt modelId="{B7961F14-91A7-428F-99AC-BB35B9087A5B}" type="sibTrans" cxnId="{63519EA5-8C82-49A9-90B2-CB3D41FBAD96}">
      <dgm:prSet/>
      <dgm:spPr/>
      <dgm:t>
        <a:bodyPr/>
        <a:lstStyle/>
        <a:p>
          <a:endParaRPr lang="id-ID" sz="2400"/>
        </a:p>
      </dgm:t>
    </dgm:pt>
    <dgm:pt modelId="{79A81940-9D0C-43E8-AD7E-0C2D4DC50F1F}" type="pres">
      <dgm:prSet presAssocID="{1F1E456B-554D-4F11-8D9D-D124F61B647B}" presName="Name0" presStyleCnt="0">
        <dgm:presLayoutVars>
          <dgm:dir/>
          <dgm:resizeHandles val="exact"/>
        </dgm:presLayoutVars>
      </dgm:prSet>
      <dgm:spPr/>
      <dgm:t>
        <a:bodyPr/>
        <a:lstStyle/>
        <a:p>
          <a:endParaRPr lang="id-ID"/>
        </a:p>
      </dgm:t>
    </dgm:pt>
    <dgm:pt modelId="{8CB9C3C1-9D4E-4678-8A68-D72B810EEC2F}" type="pres">
      <dgm:prSet presAssocID="{1F1E456B-554D-4F11-8D9D-D124F61B647B}" presName="cycle" presStyleCnt="0"/>
      <dgm:spPr/>
    </dgm:pt>
    <dgm:pt modelId="{DC9D6582-E6C3-4D19-87CC-DF3950AA9E3A}" type="pres">
      <dgm:prSet presAssocID="{07FA8101-267C-407D-9D95-0EE390D35F1D}" presName="nodeFirstNode" presStyleLbl="node1" presStyleIdx="0" presStyleCnt="5">
        <dgm:presLayoutVars>
          <dgm:bulletEnabled val="1"/>
        </dgm:presLayoutVars>
      </dgm:prSet>
      <dgm:spPr/>
      <dgm:t>
        <a:bodyPr/>
        <a:lstStyle/>
        <a:p>
          <a:endParaRPr lang="id-ID"/>
        </a:p>
      </dgm:t>
    </dgm:pt>
    <dgm:pt modelId="{061FB305-6C5B-4AA8-801B-0B8D152440D3}" type="pres">
      <dgm:prSet presAssocID="{D16274AD-7B50-43AB-BAF5-894D95074B2C}" presName="sibTransFirstNode" presStyleLbl="bgShp" presStyleIdx="0" presStyleCnt="1"/>
      <dgm:spPr/>
      <dgm:t>
        <a:bodyPr/>
        <a:lstStyle/>
        <a:p>
          <a:endParaRPr lang="id-ID"/>
        </a:p>
      </dgm:t>
    </dgm:pt>
    <dgm:pt modelId="{7888B37E-D7FB-43C2-92B3-F302C2297189}" type="pres">
      <dgm:prSet presAssocID="{713AFBE2-2AC8-49B7-8FF9-9A25CD846C59}" presName="nodeFollowingNodes" presStyleLbl="node1" presStyleIdx="1" presStyleCnt="5" custRadScaleRad="106794" custRadScaleInc="1968">
        <dgm:presLayoutVars>
          <dgm:bulletEnabled val="1"/>
        </dgm:presLayoutVars>
      </dgm:prSet>
      <dgm:spPr/>
      <dgm:t>
        <a:bodyPr/>
        <a:lstStyle/>
        <a:p>
          <a:endParaRPr lang="id-ID"/>
        </a:p>
      </dgm:t>
    </dgm:pt>
    <dgm:pt modelId="{7AAED11F-7C5E-421E-8551-E8FFD86E28DA}" type="pres">
      <dgm:prSet presAssocID="{BBB97F0C-F74A-449B-9797-D75D1D8F9A67}" presName="nodeFollowingNodes" presStyleLbl="node1" presStyleIdx="2" presStyleCnt="5" custRadScaleRad="103332" custRadScaleInc="-17304">
        <dgm:presLayoutVars>
          <dgm:bulletEnabled val="1"/>
        </dgm:presLayoutVars>
      </dgm:prSet>
      <dgm:spPr/>
      <dgm:t>
        <a:bodyPr/>
        <a:lstStyle/>
        <a:p>
          <a:endParaRPr lang="id-ID"/>
        </a:p>
      </dgm:t>
    </dgm:pt>
    <dgm:pt modelId="{8230A9C5-2236-4C72-8561-24310AC8B0DE}" type="pres">
      <dgm:prSet presAssocID="{2478AF07-8C53-4ADE-B4AD-86D8EFF7A21B}" presName="nodeFollowingNodes" presStyleLbl="node1" presStyleIdx="3" presStyleCnt="5" custRadScaleRad="108178" custRadScaleInc="17200">
        <dgm:presLayoutVars>
          <dgm:bulletEnabled val="1"/>
        </dgm:presLayoutVars>
      </dgm:prSet>
      <dgm:spPr/>
      <dgm:t>
        <a:bodyPr/>
        <a:lstStyle/>
        <a:p>
          <a:endParaRPr lang="id-ID"/>
        </a:p>
      </dgm:t>
    </dgm:pt>
    <dgm:pt modelId="{CAA17AAB-C8CE-4802-B93E-01D12260809D}" type="pres">
      <dgm:prSet presAssocID="{75C95159-7E42-4A14-BEAA-831A0D4EDF97}" presName="nodeFollowingNodes" presStyleLbl="node1" presStyleIdx="4" presStyleCnt="5" custRadScaleRad="106794" custRadScaleInc="-1968">
        <dgm:presLayoutVars>
          <dgm:bulletEnabled val="1"/>
        </dgm:presLayoutVars>
      </dgm:prSet>
      <dgm:spPr/>
      <dgm:t>
        <a:bodyPr/>
        <a:lstStyle/>
        <a:p>
          <a:endParaRPr lang="id-ID"/>
        </a:p>
      </dgm:t>
    </dgm:pt>
  </dgm:ptLst>
  <dgm:cxnLst>
    <dgm:cxn modelId="{22E38BE9-B99A-4D0C-9C9E-C269711A0214}" type="presOf" srcId="{BBB97F0C-F74A-449B-9797-D75D1D8F9A67}" destId="{7AAED11F-7C5E-421E-8551-E8FFD86E28DA}" srcOrd="0" destOrd="0" presId="urn:microsoft.com/office/officeart/2005/8/layout/cycle3"/>
    <dgm:cxn modelId="{B73C2725-1F3B-4E1A-A87E-225BBDA7C5D3}" type="presOf" srcId="{75C95159-7E42-4A14-BEAA-831A0D4EDF97}" destId="{CAA17AAB-C8CE-4802-B93E-01D12260809D}" srcOrd="0" destOrd="0" presId="urn:microsoft.com/office/officeart/2005/8/layout/cycle3"/>
    <dgm:cxn modelId="{13B333A3-8E26-46A4-95EA-3245BE951257}" type="presOf" srcId="{D16274AD-7B50-43AB-BAF5-894D95074B2C}" destId="{061FB305-6C5B-4AA8-801B-0B8D152440D3}" srcOrd="0" destOrd="0" presId="urn:microsoft.com/office/officeart/2005/8/layout/cycle3"/>
    <dgm:cxn modelId="{A0428395-BD1C-4C44-8EE1-D4A56BF4B0A5}" type="presOf" srcId="{713AFBE2-2AC8-49B7-8FF9-9A25CD846C59}" destId="{7888B37E-D7FB-43C2-92B3-F302C2297189}" srcOrd="0" destOrd="0" presId="urn:microsoft.com/office/officeart/2005/8/layout/cycle3"/>
    <dgm:cxn modelId="{CACCB133-3680-4612-AAB5-1658452A7607}" srcId="{1F1E456B-554D-4F11-8D9D-D124F61B647B}" destId="{2478AF07-8C53-4ADE-B4AD-86D8EFF7A21B}" srcOrd="3" destOrd="0" parTransId="{0D27B39A-5B0A-4509-B4B9-06277030F5E6}" sibTransId="{F0EBCADA-AECB-4EDF-AD64-72555CE3D216}"/>
    <dgm:cxn modelId="{7149E5D5-257A-41CB-8B38-4413E6C16A60}" type="presOf" srcId="{2478AF07-8C53-4ADE-B4AD-86D8EFF7A21B}" destId="{8230A9C5-2236-4C72-8561-24310AC8B0DE}" srcOrd="0" destOrd="0" presId="urn:microsoft.com/office/officeart/2005/8/layout/cycle3"/>
    <dgm:cxn modelId="{7EDBFFF1-0C4F-477A-BCC1-4193451F2E15}" srcId="{1F1E456B-554D-4F11-8D9D-D124F61B647B}" destId="{07FA8101-267C-407D-9D95-0EE390D35F1D}" srcOrd="0" destOrd="0" parTransId="{322CC7D1-DBCD-4CDD-81E2-E3BD6DD0C759}" sibTransId="{D16274AD-7B50-43AB-BAF5-894D95074B2C}"/>
    <dgm:cxn modelId="{A1F243D3-A852-49C2-9B66-1536043398EC}" srcId="{1F1E456B-554D-4F11-8D9D-D124F61B647B}" destId="{713AFBE2-2AC8-49B7-8FF9-9A25CD846C59}" srcOrd="1" destOrd="0" parTransId="{587BB637-7DC9-4098-982E-7BE446FAB552}" sibTransId="{243A7F12-9B48-4C94-A9B8-86620EEC2FF5}"/>
    <dgm:cxn modelId="{63519EA5-8C82-49A9-90B2-CB3D41FBAD96}" srcId="{1F1E456B-554D-4F11-8D9D-D124F61B647B}" destId="{75C95159-7E42-4A14-BEAA-831A0D4EDF97}" srcOrd="4" destOrd="0" parTransId="{67311FF2-9010-4D15-B1D3-3B103FE1D641}" sibTransId="{B7961F14-91A7-428F-99AC-BB35B9087A5B}"/>
    <dgm:cxn modelId="{39D227DC-783A-4532-875D-38E8304BB09E}" type="presOf" srcId="{07FA8101-267C-407D-9D95-0EE390D35F1D}" destId="{DC9D6582-E6C3-4D19-87CC-DF3950AA9E3A}" srcOrd="0" destOrd="0" presId="urn:microsoft.com/office/officeart/2005/8/layout/cycle3"/>
    <dgm:cxn modelId="{885AA33D-3127-4BA9-95A5-41FD710EB28B}" srcId="{1F1E456B-554D-4F11-8D9D-D124F61B647B}" destId="{BBB97F0C-F74A-449B-9797-D75D1D8F9A67}" srcOrd="2" destOrd="0" parTransId="{A51E9078-D5B2-40AA-8822-95F539D8CBFC}" sibTransId="{37D88262-7D77-415F-8970-2005F9C91598}"/>
    <dgm:cxn modelId="{E21DA14A-9881-4152-9308-6C9761D7CA47}" type="presOf" srcId="{1F1E456B-554D-4F11-8D9D-D124F61B647B}" destId="{79A81940-9D0C-43E8-AD7E-0C2D4DC50F1F}" srcOrd="0" destOrd="0" presId="urn:microsoft.com/office/officeart/2005/8/layout/cycle3"/>
    <dgm:cxn modelId="{A436C061-091B-4A5A-AE58-4AE3E1157458}" type="presParOf" srcId="{79A81940-9D0C-43E8-AD7E-0C2D4DC50F1F}" destId="{8CB9C3C1-9D4E-4678-8A68-D72B810EEC2F}" srcOrd="0" destOrd="0" presId="urn:microsoft.com/office/officeart/2005/8/layout/cycle3"/>
    <dgm:cxn modelId="{14F5F5D4-FD85-4396-A67C-A85C2F65B456}" type="presParOf" srcId="{8CB9C3C1-9D4E-4678-8A68-D72B810EEC2F}" destId="{DC9D6582-E6C3-4D19-87CC-DF3950AA9E3A}" srcOrd="0" destOrd="0" presId="urn:microsoft.com/office/officeart/2005/8/layout/cycle3"/>
    <dgm:cxn modelId="{A62F583C-8D4F-46C7-B6ED-74211DD2AB32}" type="presParOf" srcId="{8CB9C3C1-9D4E-4678-8A68-D72B810EEC2F}" destId="{061FB305-6C5B-4AA8-801B-0B8D152440D3}" srcOrd="1" destOrd="0" presId="urn:microsoft.com/office/officeart/2005/8/layout/cycle3"/>
    <dgm:cxn modelId="{BFF20715-2148-4398-B02E-83C955FCA8A3}" type="presParOf" srcId="{8CB9C3C1-9D4E-4678-8A68-D72B810EEC2F}" destId="{7888B37E-D7FB-43C2-92B3-F302C2297189}" srcOrd="2" destOrd="0" presId="urn:microsoft.com/office/officeart/2005/8/layout/cycle3"/>
    <dgm:cxn modelId="{94A23854-BDE0-4F1B-8751-24C08203950E}" type="presParOf" srcId="{8CB9C3C1-9D4E-4678-8A68-D72B810EEC2F}" destId="{7AAED11F-7C5E-421E-8551-E8FFD86E28DA}" srcOrd="3" destOrd="0" presId="urn:microsoft.com/office/officeart/2005/8/layout/cycle3"/>
    <dgm:cxn modelId="{36074084-018E-494E-8F20-9D8FCD6447CC}" type="presParOf" srcId="{8CB9C3C1-9D4E-4678-8A68-D72B810EEC2F}" destId="{8230A9C5-2236-4C72-8561-24310AC8B0DE}" srcOrd="4" destOrd="0" presId="urn:microsoft.com/office/officeart/2005/8/layout/cycle3"/>
    <dgm:cxn modelId="{DC72614D-66A9-4E12-9CCF-0E0FB359C33B}" type="presParOf" srcId="{8CB9C3C1-9D4E-4678-8A68-D72B810EEC2F}" destId="{CAA17AAB-C8CE-4802-B93E-01D12260809D}" srcOrd="5" destOrd="0" presId="urn:microsoft.com/office/officeart/2005/8/layout/cycle3"/>
  </dgm:cxnLst>
  <dgm:bg/>
  <dgm:whole/>
</dgm:dataModel>
</file>

<file path=ppt/diagrams/data2.xml><?xml version="1.0" encoding="utf-8"?>
<dgm:dataModel xmlns:dgm="http://schemas.openxmlformats.org/drawingml/2006/diagram" xmlns:a="http://schemas.openxmlformats.org/drawingml/2006/main">
  <dgm:ptLst>
    <dgm:pt modelId="{50402B1B-246C-4D20-93F5-4EF311E0B94C}" type="doc">
      <dgm:prSet loTypeId="urn:microsoft.com/office/officeart/2005/8/layout/bList2" loCatId="list" qsTypeId="urn:microsoft.com/office/officeart/2005/8/quickstyle/simple1" qsCatId="simple" csTypeId="urn:microsoft.com/office/officeart/2005/8/colors/colorful5" csCatId="colorful" phldr="1"/>
      <dgm:spPr/>
    </dgm:pt>
    <dgm:pt modelId="{1DA65F19-DAB6-45F4-8F7D-8ED4DBA96246}">
      <dgm:prSet phldrT="[Text]"/>
      <dgm:spPr/>
      <dgm:t>
        <a:bodyPr/>
        <a:lstStyle/>
        <a:p>
          <a:r>
            <a:rPr lang="id-ID" dirty="0" smtClean="0"/>
            <a:t>Tidak</a:t>
          </a:r>
          <a:endParaRPr lang="id-ID" dirty="0"/>
        </a:p>
      </dgm:t>
    </dgm:pt>
    <dgm:pt modelId="{16CF3F0B-D6DB-431B-8A5C-25FB75C3CCF0}" type="parTrans" cxnId="{358ED8F9-07CC-4279-BB93-D9667B8D5449}">
      <dgm:prSet/>
      <dgm:spPr/>
      <dgm:t>
        <a:bodyPr/>
        <a:lstStyle/>
        <a:p>
          <a:endParaRPr lang="id-ID"/>
        </a:p>
      </dgm:t>
    </dgm:pt>
    <dgm:pt modelId="{0041A860-39A6-4B4B-B0ED-C6BC0579E425}" type="sibTrans" cxnId="{358ED8F9-07CC-4279-BB93-D9667B8D5449}">
      <dgm:prSet/>
      <dgm:spPr/>
      <dgm:t>
        <a:bodyPr/>
        <a:lstStyle/>
        <a:p>
          <a:endParaRPr lang="id-ID"/>
        </a:p>
      </dgm:t>
    </dgm:pt>
    <dgm:pt modelId="{31B3C184-3D85-43FB-B1F6-217FA5E66824}">
      <dgm:prSet phldrT="[Text]"/>
      <dgm:spPr/>
      <dgm:t>
        <a:bodyPr/>
        <a:lstStyle/>
        <a:p>
          <a:r>
            <a:rPr lang="id-ID" dirty="0" smtClean="0"/>
            <a:t>Ya</a:t>
          </a:r>
          <a:endParaRPr lang="id-ID" dirty="0"/>
        </a:p>
      </dgm:t>
    </dgm:pt>
    <dgm:pt modelId="{0109B61E-6C61-4507-9D68-E8A1745E4904}" type="parTrans" cxnId="{F8984E33-B63D-4CA5-9EB1-E6E0F1E48959}">
      <dgm:prSet/>
      <dgm:spPr/>
      <dgm:t>
        <a:bodyPr/>
        <a:lstStyle/>
        <a:p>
          <a:endParaRPr lang="id-ID"/>
        </a:p>
      </dgm:t>
    </dgm:pt>
    <dgm:pt modelId="{46DB8AB7-8E57-49E6-86CA-478D73BFB203}" type="sibTrans" cxnId="{F8984E33-B63D-4CA5-9EB1-E6E0F1E48959}">
      <dgm:prSet/>
      <dgm:spPr/>
      <dgm:t>
        <a:bodyPr/>
        <a:lstStyle/>
        <a:p>
          <a:endParaRPr lang="id-ID"/>
        </a:p>
      </dgm:t>
    </dgm:pt>
    <dgm:pt modelId="{3907B38E-9EEA-41AF-9D2F-743EA8AFAAC0}" type="pres">
      <dgm:prSet presAssocID="{50402B1B-246C-4D20-93F5-4EF311E0B94C}" presName="diagram" presStyleCnt="0">
        <dgm:presLayoutVars>
          <dgm:dir/>
          <dgm:animLvl val="lvl"/>
          <dgm:resizeHandles val="exact"/>
        </dgm:presLayoutVars>
      </dgm:prSet>
      <dgm:spPr/>
    </dgm:pt>
    <dgm:pt modelId="{739CBEAE-C1E4-41EA-837E-3A4FA753B594}" type="pres">
      <dgm:prSet presAssocID="{1DA65F19-DAB6-45F4-8F7D-8ED4DBA96246}" presName="compNode" presStyleCnt="0"/>
      <dgm:spPr/>
    </dgm:pt>
    <dgm:pt modelId="{B89004FC-8A85-465C-BE00-FF8E80FF2343}" type="pres">
      <dgm:prSet presAssocID="{1DA65F19-DAB6-45F4-8F7D-8ED4DBA96246}" presName="childRect" presStyleLbl="bgAcc1" presStyleIdx="0" presStyleCnt="2">
        <dgm:presLayoutVars>
          <dgm:bulletEnabled val="1"/>
        </dgm:presLayoutVars>
      </dgm:prSet>
      <dgm:spPr/>
    </dgm:pt>
    <dgm:pt modelId="{58B2505B-D211-4C07-B856-80E7761D3876}" type="pres">
      <dgm:prSet presAssocID="{1DA65F19-DAB6-45F4-8F7D-8ED4DBA96246}" presName="parentText" presStyleLbl="node1" presStyleIdx="0" presStyleCnt="0">
        <dgm:presLayoutVars>
          <dgm:chMax val="0"/>
          <dgm:bulletEnabled val="1"/>
        </dgm:presLayoutVars>
      </dgm:prSet>
      <dgm:spPr/>
      <dgm:t>
        <a:bodyPr/>
        <a:lstStyle/>
        <a:p>
          <a:endParaRPr lang="id-ID"/>
        </a:p>
      </dgm:t>
    </dgm:pt>
    <dgm:pt modelId="{24FEDF46-92B2-4A47-9FA0-69C8681AD981}" type="pres">
      <dgm:prSet presAssocID="{1DA65F19-DAB6-45F4-8F7D-8ED4DBA96246}" presName="parentRect" presStyleLbl="alignNode1" presStyleIdx="0" presStyleCnt="2"/>
      <dgm:spPr/>
      <dgm:t>
        <a:bodyPr/>
        <a:lstStyle/>
        <a:p>
          <a:endParaRPr lang="id-ID"/>
        </a:p>
      </dgm:t>
    </dgm:pt>
    <dgm:pt modelId="{5F2D99AC-2C8B-43D8-9E8B-92ECDDE9B259}" type="pres">
      <dgm:prSet presAssocID="{1DA65F19-DAB6-45F4-8F7D-8ED4DBA96246}" presName="adorn" presStyleLbl="fgAccFollowNode1" presStyleIdx="0" presStyleCnt="2" custLinFactNeighborX="-2488" custLinFactNeighborY="1327"/>
      <dgm:spPr>
        <a:blipFill rotWithShape="0">
          <a:blip xmlns:r="http://schemas.openxmlformats.org/officeDocument/2006/relationships" r:embed="rId1"/>
          <a:stretch>
            <a:fillRect/>
          </a:stretch>
        </a:blipFill>
      </dgm:spPr>
    </dgm:pt>
    <dgm:pt modelId="{7B8DD503-8CB7-484F-8192-B48CFA648508}" type="pres">
      <dgm:prSet presAssocID="{0041A860-39A6-4B4B-B0ED-C6BC0579E425}" presName="sibTrans" presStyleLbl="sibTrans2D1" presStyleIdx="0" presStyleCnt="0"/>
      <dgm:spPr/>
      <dgm:t>
        <a:bodyPr/>
        <a:lstStyle/>
        <a:p>
          <a:endParaRPr lang="id-ID"/>
        </a:p>
      </dgm:t>
    </dgm:pt>
    <dgm:pt modelId="{741BF8B6-F920-4761-B7BC-C430FB02974B}" type="pres">
      <dgm:prSet presAssocID="{31B3C184-3D85-43FB-B1F6-217FA5E66824}" presName="compNode" presStyleCnt="0"/>
      <dgm:spPr/>
    </dgm:pt>
    <dgm:pt modelId="{29C6A919-2350-494F-85E4-EEC9494BEDD7}" type="pres">
      <dgm:prSet presAssocID="{31B3C184-3D85-43FB-B1F6-217FA5E66824}" presName="childRect" presStyleLbl="bgAcc1" presStyleIdx="1" presStyleCnt="2">
        <dgm:presLayoutVars>
          <dgm:bulletEnabled val="1"/>
        </dgm:presLayoutVars>
      </dgm:prSet>
      <dgm:spPr>
        <a:blipFill rotWithShape="0">
          <a:blip xmlns:r="http://schemas.openxmlformats.org/officeDocument/2006/relationships" r:embed="rId2"/>
          <a:stretch>
            <a:fillRect/>
          </a:stretch>
        </a:blipFill>
      </dgm:spPr>
    </dgm:pt>
    <dgm:pt modelId="{17F5979E-71C6-43A5-83C4-F105878193EE}" type="pres">
      <dgm:prSet presAssocID="{31B3C184-3D85-43FB-B1F6-217FA5E66824}" presName="parentText" presStyleLbl="node1" presStyleIdx="0" presStyleCnt="0">
        <dgm:presLayoutVars>
          <dgm:chMax val="0"/>
          <dgm:bulletEnabled val="1"/>
        </dgm:presLayoutVars>
      </dgm:prSet>
      <dgm:spPr/>
      <dgm:t>
        <a:bodyPr/>
        <a:lstStyle/>
        <a:p>
          <a:endParaRPr lang="id-ID"/>
        </a:p>
      </dgm:t>
    </dgm:pt>
    <dgm:pt modelId="{BDC28AB2-F62B-42BD-B26F-D40397AAC5CC}" type="pres">
      <dgm:prSet presAssocID="{31B3C184-3D85-43FB-B1F6-217FA5E66824}" presName="parentRect" presStyleLbl="alignNode1" presStyleIdx="1" presStyleCnt="2"/>
      <dgm:spPr/>
      <dgm:t>
        <a:bodyPr/>
        <a:lstStyle/>
        <a:p>
          <a:endParaRPr lang="id-ID"/>
        </a:p>
      </dgm:t>
    </dgm:pt>
    <dgm:pt modelId="{AAA92065-F270-4AD4-929A-82A3F4CFE190}" type="pres">
      <dgm:prSet presAssocID="{31B3C184-3D85-43FB-B1F6-217FA5E66824}" presName="adorn" presStyleLbl="fgAccFollowNode1" presStyleIdx="1" presStyleCnt="2"/>
      <dgm:spPr>
        <a:blipFill rotWithShape="0">
          <a:blip xmlns:r="http://schemas.openxmlformats.org/officeDocument/2006/relationships" r:embed="rId3"/>
          <a:stretch>
            <a:fillRect/>
          </a:stretch>
        </a:blipFill>
      </dgm:spPr>
    </dgm:pt>
  </dgm:ptLst>
  <dgm:cxnLst>
    <dgm:cxn modelId="{F8984E33-B63D-4CA5-9EB1-E6E0F1E48959}" srcId="{50402B1B-246C-4D20-93F5-4EF311E0B94C}" destId="{31B3C184-3D85-43FB-B1F6-217FA5E66824}" srcOrd="1" destOrd="0" parTransId="{0109B61E-6C61-4507-9D68-E8A1745E4904}" sibTransId="{46DB8AB7-8E57-49E6-86CA-478D73BFB203}"/>
    <dgm:cxn modelId="{BA92E4A5-9C44-4030-861D-F725FFBB44E0}" type="presOf" srcId="{31B3C184-3D85-43FB-B1F6-217FA5E66824}" destId="{BDC28AB2-F62B-42BD-B26F-D40397AAC5CC}" srcOrd="1" destOrd="0" presId="urn:microsoft.com/office/officeart/2005/8/layout/bList2"/>
    <dgm:cxn modelId="{C303B893-5EBF-4239-80A5-1FCA57886073}" type="presOf" srcId="{1DA65F19-DAB6-45F4-8F7D-8ED4DBA96246}" destId="{58B2505B-D211-4C07-B856-80E7761D3876}" srcOrd="0" destOrd="0" presId="urn:microsoft.com/office/officeart/2005/8/layout/bList2"/>
    <dgm:cxn modelId="{8112B85C-2A4C-47FE-8261-79D75E90E754}" type="presOf" srcId="{50402B1B-246C-4D20-93F5-4EF311E0B94C}" destId="{3907B38E-9EEA-41AF-9D2F-743EA8AFAAC0}" srcOrd="0" destOrd="0" presId="urn:microsoft.com/office/officeart/2005/8/layout/bList2"/>
    <dgm:cxn modelId="{E083E104-75D7-4F18-B6BA-292BF68DF887}" type="presOf" srcId="{1DA65F19-DAB6-45F4-8F7D-8ED4DBA96246}" destId="{24FEDF46-92B2-4A47-9FA0-69C8681AD981}" srcOrd="1" destOrd="0" presId="urn:microsoft.com/office/officeart/2005/8/layout/bList2"/>
    <dgm:cxn modelId="{358ED8F9-07CC-4279-BB93-D9667B8D5449}" srcId="{50402B1B-246C-4D20-93F5-4EF311E0B94C}" destId="{1DA65F19-DAB6-45F4-8F7D-8ED4DBA96246}" srcOrd="0" destOrd="0" parTransId="{16CF3F0B-D6DB-431B-8A5C-25FB75C3CCF0}" sibTransId="{0041A860-39A6-4B4B-B0ED-C6BC0579E425}"/>
    <dgm:cxn modelId="{47070D02-EDD0-438E-8F42-72B4E3E647E0}" type="presOf" srcId="{31B3C184-3D85-43FB-B1F6-217FA5E66824}" destId="{17F5979E-71C6-43A5-83C4-F105878193EE}" srcOrd="0" destOrd="0" presId="urn:microsoft.com/office/officeart/2005/8/layout/bList2"/>
    <dgm:cxn modelId="{B8EA38A3-56F1-4551-AA59-4117A5C61E4B}" type="presOf" srcId="{0041A860-39A6-4B4B-B0ED-C6BC0579E425}" destId="{7B8DD503-8CB7-484F-8192-B48CFA648508}" srcOrd="0" destOrd="0" presId="urn:microsoft.com/office/officeart/2005/8/layout/bList2"/>
    <dgm:cxn modelId="{8FEDAE0E-209C-4FD1-AAF9-BD0592D77CB4}" type="presParOf" srcId="{3907B38E-9EEA-41AF-9D2F-743EA8AFAAC0}" destId="{739CBEAE-C1E4-41EA-837E-3A4FA753B594}" srcOrd="0" destOrd="0" presId="urn:microsoft.com/office/officeart/2005/8/layout/bList2"/>
    <dgm:cxn modelId="{8DB734BB-B992-4017-9802-A1EA8DE71FE5}" type="presParOf" srcId="{739CBEAE-C1E4-41EA-837E-3A4FA753B594}" destId="{B89004FC-8A85-465C-BE00-FF8E80FF2343}" srcOrd="0" destOrd="0" presId="urn:microsoft.com/office/officeart/2005/8/layout/bList2"/>
    <dgm:cxn modelId="{58DAC213-F9F4-4FBD-A189-C1EF55686E7B}" type="presParOf" srcId="{739CBEAE-C1E4-41EA-837E-3A4FA753B594}" destId="{58B2505B-D211-4C07-B856-80E7761D3876}" srcOrd="1" destOrd="0" presId="urn:microsoft.com/office/officeart/2005/8/layout/bList2"/>
    <dgm:cxn modelId="{26D70FD3-1717-4B9B-85C7-E728D2137682}" type="presParOf" srcId="{739CBEAE-C1E4-41EA-837E-3A4FA753B594}" destId="{24FEDF46-92B2-4A47-9FA0-69C8681AD981}" srcOrd="2" destOrd="0" presId="urn:microsoft.com/office/officeart/2005/8/layout/bList2"/>
    <dgm:cxn modelId="{B41A86E3-7DFF-453A-9534-DD18E2D7BC83}" type="presParOf" srcId="{739CBEAE-C1E4-41EA-837E-3A4FA753B594}" destId="{5F2D99AC-2C8B-43D8-9E8B-92ECDDE9B259}" srcOrd="3" destOrd="0" presId="urn:microsoft.com/office/officeart/2005/8/layout/bList2"/>
    <dgm:cxn modelId="{1BB79F9C-0C59-4872-B5C2-C605E42AC1D2}" type="presParOf" srcId="{3907B38E-9EEA-41AF-9D2F-743EA8AFAAC0}" destId="{7B8DD503-8CB7-484F-8192-B48CFA648508}" srcOrd="1" destOrd="0" presId="urn:microsoft.com/office/officeart/2005/8/layout/bList2"/>
    <dgm:cxn modelId="{8ABDC9A8-1A4B-4E96-8536-EA79E3968F98}" type="presParOf" srcId="{3907B38E-9EEA-41AF-9D2F-743EA8AFAAC0}" destId="{741BF8B6-F920-4761-B7BC-C430FB02974B}" srcOrd="2" destOrd="0" presId="urn:microsoft.com/office/officeart/2005/8/layout/bList2"/>
    <dgm:cxn modelId="{45B8918F-8549-4479-8943-581DAE91E170}" type="presParOf" srcId="{741BF8B6-F920-4761-B7BC-C430FB02974B}" destId="{29C6A919-2350-494F-85E4-EEC9494BEDD7}" srcOrd="0" destOrd="0" presId="urn:microsoft.com/office/officeart/2005/8/layout/bList2"/>
    <dgm:cxn modelId="{3719D125-0324-4447-96D6-2642270B3B2F}" type="presParOf" srcId="{741BF8B6-F920-4761-B7BC-C430FB02974B}" destId="{17F5979E-71C6-43A5-83C4-F105878193EE}" srcOrd="1" destOrd="0" presId="urn:microsoft.com/office/officeart/2005/8/layout/bList2"/>
    <dgm:cxn modelId="{011EB19C-996B-4026-B23D-8A6F8CC21FD6}" type="presParOf" srcId="{741BF8B6-F920-4761-B7BC-C430FB02974B}" destId="{BDC28AB2-F62B-42BD-B26F-D40397AAC5CC}" srcOrd="2" destOrd="0" presId="urn:microsoft.com/office/officeart/2005/8/layout/bList2"/>
    <dgm:cxn modelId="{8B4DE95F-C02E-47C1-A96D-FCE702A2D801}" type="presParOf" srcId="{741BF8B6-F920-4761-B7BC-C430FB02974B}" destId="{AAA92065-F270-4AD4-929A-82A3F4CFE190}" srcOrd="3" destOrd="0" presId="urn:microsoft.com/office/officeart/2005/8/layout/bList2"/>
  </dgm:cxnLst>
  <dgm:bg/>
  <dgm:whole/>
</dgm:dataModel>
</file>

<file path=ppt/diagrams/data3.xml><?xml version="1.0" encoding="utf-8"?>
<dgm:dataModel xmlns:dgm="http://schemas.openxmlformats.org/drawingml/2006/diagram" xmlns:a="http://schemas.openxmlformats.org/drawingml/2006/main">
  <dgm:ptLst>
    <dgm:pt modelId="{13FCBB45-3179-48A7-8F67-F2668B9D4964}"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id-ID"/>
        </a:p>
      </dgm:t>
    </dgm:pt>
    <dgm:pt modelId="{674246EE-B441-4123-8C8F-6260E6D33602}">
      <dgm:prSet phldrT="[Text]"/>
      <dgm:spPr/>
      <dgm:t>
        <a:bodyPr/>
        <a:lstStyle/>
        <a:p>
          <a:r>
            <a:rPr lang="id-ID" dirty="0" smtClean="0"/>
            <a:t>1. Asesmen</a:t>
          </a:r>
          <a:endParaRPr lang="id-ID" dirty="0"/>
        </a:p>
      </dgm:t>
    </dgm:pt>
    <dgm:pt modelId="{33C88810-497B-4E3D-A39F-F4F286F3D78E}" type="parTrans" cxnId="{BE0A4F35-D26D-4BD5-94A1-9067F80D2CD1}">
      <dgm:prSet/>
      <dgm:spPr/>
      <dgm:t>
        <a:bodyPr/>
        <a:lstStyle/>
        <a:p>
          <a:endParaRPr lang="id-ID"/>
        </a:p>
      </dgm:t>
    </dgm:pt>
    <dgm:pt modelId="{43C9D73A-BFE0-4F88-99CD-E95117C30E63}" type="sibTrans" cxnId="{BE0A4F35-D26D-4BD5-94A1-9067F80D2CD1}">
      <dgm:prSet/>
      <dgm:spPr>
        <a:ln w="127000" cmpd="tri">
          <a:solidFill>
            <a:srgbClr val="0000CC"/>
          </a:solidFill>
        </a:ln>
      </dgm:spPr>
      <dgm:t>
        <a:bodyPr/>
        <a:lstStyle/>
        <a:p>
          <a:endParaRPr lang="id-ID"/>
        </a:p>
      </dgm:t>
    </dgm:pt>
    <dgm:pt modelId="{98453CF1-C675-41CD-A2F0-6EF0BCDA72B4}">
      <dgm:prSet phldrT="[Text]"/>
      <dgm:spPr/>
      <dgm:t>
        <a:bodyPr/>
        <a:lstStyle/>
        <a:p>
          <a:r>
            <a:rPr lang="id-ID" dirty="0" smtClean="0"/>
            <a:t>2. Klasifikasi</a:t>
          </a:r>
          <a:endParaRPr lang="id-ID" dirty="0"/>
        </a:p>
      </dgm:t>
    </dgm:pt>
    <dgm:pt modelId="{8071E52B-741D-4C2A-AD90-2A4FB81E7840}" type="parTrans" cxnId="{C23A52AE-5496-4154-A7DA-1545FF7F81E4}">
      <dgm:prSet/>
      <dgm:spPr/>
      <dgm:t>
        <a:bodyPr/>
        <a:lstStyle/>
        <a:p>
          <a:endParaRPr lang="id-ID"/>
        </a:p>
      </dgm:t>
    </dgm:pt>
    <dgm:pt modelId="{C1AB9AC2-B54E-4A17-9002-7DE29EFF5F99}" type="sibTrans" cxnId="{C23A52AE-5496-4154-A7DA-1545FF7F81E4}">
      <dgm:prSet/>
      <dgm:spPr>
        <a:ln w="127000" cmpd="tri">
          <a:solidFill>
            <a:srgbClr val="0000CC"/>
          </a:solidFill>
        </a:ln>
      </dgm:spPr>
      <dgm:t>
        <a:bodyPr/>
        <a:lstStyle/>
        <a:p>
          <a:endParaRPr lang="id-ID"/>
        </a:p>
      </dgm:t>
    </dgm:pt>
    <dgm:pt modelId="{4DC6D6E4-641C-4ED3-AD18-DDD019CBFE18}">
      <dgm:prSet phldrT="[Text]"/>
      <dgm:spPr/>
      <dgm:t>
        <a:bodyPr/>
        <a:lstStyle/>
        <a:p>
          <a:r>
            <a:rPr lang="id-ID" dirty="0" smtClean="0"/>
            <a:t>3. Planning</a:t>
          </a:r>
          <a:endParaRPr lang="id-ID" dirty="0"/>
        </a:p>
      </dgm:t>
    </dgm:pt>
    <dgm:pt modelId="{47A77154-48E6-4FEE-BB2B-1C5AF7F7878B}" type="parTrans" cxnId="{88C2A5DF-497B-4F0F-96DF-824C4557E423}">
      <dgm:prSet/>
      <dgm:spPr/>
      <dgm:t>
        <a:bodyPr/>
        <a:lstStyle/>
        <a:p>
          <a:endParaRPr lang="id-ID"/>
        </a:p>
      </dgm:t>
    </dgm:pt>
    <dgm:pt modelId="{893325D5-E31A-4857-A597-15D071427CE9}" type="sibTrans" cxnId="{88C2A5DF-497B-4F0F-96DF-824C4557E423}">
      <dgm:prSet/>
      <dgm:spPr>
        <a:ln w="127000" cmpd="tri">
          <a:solidFill>
            <a:srgbClr val="0000CC"/>
          </a:solidFill>
        </a:ln>
      </dgm:spPr>
      <dgm:t>
        <a:bodyPr/>
        <a:lstStyle/>
        <a:p>
          <a:endParaRPr lang="id-ID"/>
        </a:p>
      </dgm:t>
    </dgm:pt>
    <dgm:pt modelId="{33D926C9-90B5-4306-91D0-F91A1F703ECD}">
      <dgm:prSet phldrT="[Text]"/>
      <dgm:spPr/>
      <dgm:t>
        <a:bodyPr/>
        <a:lstStyle/>
        <a:p>
          <a:r>
            <a:rPr lang="id-ID" dirty="0" smtClean="0"/>
            <a:t>4. Edukasi</a:t>
          </a:r>
          <a:endParaRPr lang="id-ID" dirty="0"/>
        </a:p>
      </dgm:t>
    </dgm:pt>
    <dgm:pt modelId="{1CE55974-F1FB-4026-8E2C-A034C7778C4D}" type="parTrans" cxnId="{F0568AC5-E05A-46B5-8730-F912406C60E6}">
      <dgm:prSet/>
      <dgm:spPr/>
      <dgm:t>
        <a:bodyPr/>
        <a:lstStyle/>
        <a:p>
          <a:endParaRPr lang="id-ID"/>
        </a:p>
      </dgm:t>
    </dgm:pt>
    <dgm:pt modelId="{1D6A86E8-2B48-4B81-B9C4-3DF4C92E279C}" type="sibTrans" cxnId="{F0568AC5-E05A-46B5-8730-F912406C60E6}">
      <dgm:prSet/>
      <dgm:spPr>
        <a:ln w="127000" cmpd="tri">
          <a:solidFill>
            <a:srgbClr val="0000CC"/>
          </a:solidFill>
        </a:ln>
      </dgm:spPr>
      <dgm:t>
        <a:bodyPr/>
        <a:lstStyle/>
        <a:p>
          <a:endParaRPr lang="id-ID" sz="2800"/>
        </a:p>
      </dgm:t>
    </dgm:pt>
    <dgm:pt modelId="{CFAFCAFB-0D60-4233-80B1-428596B69885}" type="pres">
      <dgm:prSet presAssocID="{13FCBB45-3179-48A7-8F67-F2668B9D4964}" presName="cycle" presStyleCnt="0">
        <dgm:presLayoutVars>
          <dgm:dir/>
          <dgm:resizeHandles val="exact"/>
        </dgm:presLayoutVars>
      </dgm:prSet>
      <dgm:spPr/>
      <dgm:t>
        <a:bodyPr/>
        <a:lstStyle/>
        <a:p>
          <a:endParaRPr lang="id-ID"/>
        </a:p>
      </dgm:t>
    </dgm:pt>
    <dgm:pt modelId="{DAAC6838-A7F9-4624-9C59-AD0EC89B2F8F}" type="pres">
      <dgm:prSet presAssocID="{674246EE-B441-4123-8C8F-6260E6D33602}" presName="node" presStyleLbl="node1" presStyleIdx="0" presStyleCnt="4">
        <dgm:presLayoutVars>
          <dgm:bulletEnabled val="1"/>
        </dgm:presLayoutVars>
      </dgm:prSet>
      <dgm:spPr/>
      <dgm:t>
        <a:bodyPr/>
        <a:lstStyle/>
        <a:p>
          <a:endParaRPr lang="id-ID"/>
        </a:p>
      </dgm:t>
    </dgm:pt>
    <dgm:pt modelId="{DD02826A-320B-4A01-8279-C9ACCCE287DF}" type="pres">
      <dgm:prSet presAssocID="{674246EE-B441-4123-8C8F-6260E6D33602}" presName="spNode" presStyleCnt="0"/>
      <dgm:spPr/>
    </dgm:pt>
    <dgm:pt modelId="{F615F7F3-95F5-4732-9FAE-55B43879F664}" type="pres">
      <dgm:prSet presAssocID="{43C9D73A-BFE0-4F88-99CD-E95117C30E63}" presName="sibTrans" presStyleLbl="sibTrans1D1" presStyleIdx="0" presStyleCnt="4"/>
      <dgm:spPr/>
      <dgm:t>
        <a:bodyPr/>
        <a:lstStyle/>
        <a:p>
          <a:endParaRPr lang="id-ID"/>
        </a:p>
      </dgm:t>
    </dgm:pt>
    <dgm:pt modelId="{846EEC2C-D090-43E3-A63B-F09B96593A29}" type="pres">
      <dgm:prSet presAssocID="{98453CF1-C675-41CD-A2F0-6EF0BCDA72B4}" presName="node" presStyleLbl="node1" presStyleIdx="1" presStyleCnt="4">
        <dgm:presLayoutVars>
          <dgm:bulletEnabled val="1"/>
        </dgm:presLayoutVars>
      </dgm:prSet>
      <dgm:spPr/>
      <dgm:t>
        <a:bodyPr/>
        <a:lstStyle/>
        <a:p>
          <a:endParaRPr lang="id-ID"/>
        </a:p>
      </dgm:t>
    </dgm:pt>
    <dgm:pt modelId="{A45181F9-ED15-44E4-AA2B-36FD469D1166}" type="pres">
      <dgm:prSet presAssocID="{98453CF1-C675-41CD-A2F0-6EF0BCDA72B4}" presName="spNode" presStyleCnt="0"/>
      <dgm:spPr/>
    </dgm:pt>
    <dgm:pt modelId="{CC68AEC0-BCD7-476A-AB87-A1F44156029C}" type="pres">
      <dgm:prSet presAssocID="{C1AB9AC2-B54E-4A17-9002-7DE29EFF5F99}" presName="sibTrans" presStyleLbl="sibTrans1D1" presStyleIdx="1" presStyleCnt="4"/>
      <dgm:spPr/>
      <dgm:t>
        <a:bodyPr/>
        <a:lstStyle/>
        <a:p>
          <a:endParaRPr lang="id-ID"/>
        </a:p>
      </dgm:t>
    </dgm:pt>
    <dgm:pt modelId="{0A4D1B5E-9700-40BA-B552-487527AFE7BD}" type="pres">
      <dgm:prSet presAssocID="{4DC6D6E4-641C-4ED3-AD18-DDD019CBFE18}" presName="node" presStyleLbl="node1" presStyleIdx="2" presStyleCnt="4">
        <dgm:presLayoutVars>
          <dgm:bulletEnabled val="1"/>
        </dgm:presLayoutVars>
      </dgm:prSet>
      <dgm:spPr/>
      <dgm:t>
        <a:bodyPr/>
        <a:lstStyle/>
        <a:p>
          <a:endParaRPr lang="id-ID"/>
        </a:p>
      </dgm:t>
    </dgm:pt>
    <dgm:pt modelId="{347E25CE-6630-489A-BEB8-38C2002753CE}" type="pres">
      <dgm:prSet presAssocID="{4DC6D6E4-641C-4ED3-AD18-DDD019CBFE18}" presName="spNode" presStyleCnt="0"/>
      <dgm:spPr/>
    </dgm:pt>
    <dgm:pt modelId="{EDBDB628-F7B2-49DC-A04D-3C1DC3EEC21C}" type="pres">
      <dgm:prSet presAssocID="{893325D5-E31A-4857-A597-15D071427CE9}" presName="sibTrans" presStyleLbl="sibTrans1D1" presStyleIdx="2" presStyleCnt="4"/>
      <dgm:spPr/>
      <dgm:t>
        <a:bodyPr/>
        <a:lstStyle/>
        <a:p>
          <a:endParaRPr lang="id-ID"/>
        </a:p>
      </dgm:t>
    </dgm:pt>
    <dgm:pt modelId="{BCE7778A-C314-46EF-9BDA-6199704CC006}" type="pres">
      <dgm:prSet presAssocID="{33D926C9-90B5-4306-91D0-F91A1F703ECD}" presName="node" presStyleLbl="node1" presStyleIdx="3" presStyleCnt="4">
        <dgm:presLayoutVars>
          <dgm:bulletEnabled val="1"/>
        </dgm:presLayoutVars>
      </dgm:prSet>
      <dgm:spPr/>
      <dgm:t>
        <a:bodyPr/>
        <a:lstStyle/>
        <a:p>
          <a:endParaRPr lang="id-ID"/>
        </a:p>
      </dgm:t>
    </dgm:pt>
    <dgm:pt modelId="{07E19F3E-A27F-44DA-9564-A388363C9C19}" type="pres">
      <dgm:prSet presAssocID="{33D926C9-90B5-4306-91D0-F91A1F703ECD}" presName="spNode" presStyleCnt="0"/>
      <dgm:spPr/>
    </dgm:pt>
    <dgm:pt modelId="{104928E9-0D03-4E76-8798-DFF76CE1466F}" type="pres">
      <dgm:prSet presAssocID="{1D6A86E8-2B48-4B81-B9C4-3DF4C92E279C}" presName="sibTrans" presStyleLbl="sibTrans1D1" presStyleIdx="3" presStyleCnt="4"/>
      <dgm:spPr/>
      <dgm:t>
        <a:bodyPr/>
        <a:lstStyle/>
        <a:p>
          <a:endParaRPr lang="id-ID"/>
        </a:p>
      </dgm:t>
    </dgm:pt>
  </dgm:ptLst>
  <dgm:cxnLst>
    <dgm:cxn modelId="{9F76B580-3C3C-4A0A-910D-8E4513CC0A7D}" type="presOf" srcId="{1D6A86E8-2B48-4B81-B9C4-3DF4C92E279C}" destId="{104928E9-0D03-4E76-8798-DFF76CE1466F}" srcOrd="0" destOrd="0" presId="urn:microsoft.com/office/officeart/2005/8/layout/cycle5"/>
    <dgm:cxn modelId="{15FC4656-964B-4C28-A22F-62867AD39B91}" type="presOf" srcId="{893325D5-E31A-4857-A597-15D071427CE9}" destId="{EDBDB628-F7B2-49DC-A04D-3C1DC3EEC21C}" srcOrd="0" destOrd="0" presId="urn:microsoft.com/office/officeart/2005/8/layout/cycle5"/>
    <dgm:cxn modelId="{8879EB51-D3D3-4EC2-94C5-EAAEB5CBDE75}" type="presOf" srcId="{98453CF1-C675-41CD-A2F0-6EF0BCDA72B4}" destId="{846EEC2C-D090-43E3-A63B-F09B96593A29}" srcOrd="0" destOrd="0" presId="urn:microsoft.com/office/officeart/2005/8/layout/cycle5"/>
    <dgm:cxn modelId="{973164F8-29C0-4D2C-A3A4-3DECB6B99782}" type="presOf" srcId="{43C9D73A-BFE0-4F88-99CD-E95117C30E63}" destId="{F615F7F3-95F5-4732-9FAE-55B43879F664}" srcOrd="0" destOrd="0" presId="urn:microsoft.com/office/officeart/2005/8/layout/cycle5"/>
    <dgm:cxn modelId="{C16DF985-AD54-44E6-83D9-19FEB1F8337E}" type="presOf" srcId="{33D926C9-90B5-4306-91D0-F91A1F703ECD}" destId="{BCE7778A-C314-46EF-9BDA-6199704CC006}" srcOrd="0" destOrd="0" presId="urn:microsoft.com/office/officeart/2005/8/layout/cycle5"/>
    <dgm:cxn modelId="{BD0F23A7-CA24-43A6-88DD-664DB49FBF1F}" type="presOf" srcId="{13FCBB45-3179-48A7-8F67-F2668B9D4964}" destId="{CFAFCAFB-0D60-4233-80B1-428596B69885}" srcOrd="0" destOrd="0" presId="urn:microsoft.com/office/officeart/2005/8/layout/cycle5"/>
    <dgm:cxn modelId="{BE0A4F35-D26D-4BD5-94A1-9067F80D2CD1}" srcId="{13FCBB45-3179-48A7-8F67-F2668B9D4964}" destId="{674246EE-B441-4123-8C8F-6260E6D33602}" srcOrd="0" destOrd="0" parTransId="{33C88810-497B-4E3D-A39F-F4F286F3D78E}" sibTransId="{43C9D73A-BFE0-4F88-99CD-E95117C30E63}"/>
    <dgm:cxn modelId="{FF982EF9-C067-4E0A-A6E4-8769FACD9208}" type="presOf" srcId="{4DC6D6E4-641C-4ED3-AD18-DDD019CBFE18}" destId="{0A4D1B5E-9700-40BA-B552-487527AFE7BD}" srcOrd="0" destOrd="0" presId="urn:microsoft.com/office/officeart/2005/8/layout/cycle5"/>
    <dgm:cxn modelId="{C23A52AE-5496-4154-A7DA-1545FF7F81E4}" srcId="{13FCBB45-3179-48A7-8F67-F2668B9D4964}" destId="{98453CF1-C675-41CD-A2F0-6EF0BCDA72B4}" srcOrd="1" destOrd="0" parTransId="{8071E52B-741D-4C2A-AD90-2A4FB81E7840}" sibTransId="{C1AB9AC2-B54E-4A17-9002-7DE29EFF5F99}"/>
    <dgm:cxn modelId="{88C2A5DF-497B-4F0F-96DF-824C4557E423}" srcId="{13FCBB45-3179-48A7-8F67-F2668B9D4964}" destId="{4DC6D6E4-641C-4ED3-AD18-DDD019CBFE18}" srcOrd="2" destOrd="0" parTransId="{47A77154-48E6-4FEE-BB2B-1C5AF7F7878B}" sibTransId="{893325D5-E31A-4857-A597-15D071427CE9}"/>
    <dgm:cxn modelId="{F4D7BAA2-6490-400C-9391-0C8BCCFBB340}" type="presOf" srcId="{674246EE-B441-4123-8C8F-6260E6D33602}" destId="{DAAC6838-A7F9-4624-9C59-AD0EC89B2F8F}" srcOrd="0" destOrd="0" presId="urn:microsoft.com/office/officeart/2005/8/layout/cycle5"/>
    <dgm:cxn modelId="{F0568AC5-E05A-46B5-8730-F912406C60E6}" srcId="{13FCBB45-3179-48A7-8F67-F2668B9D4964}" destId="{33D926C9-90B5-4306-91D0-F91A1F703ECD}" srcOrd="3" destOrd="0" parTransId="{1CE55974-F1FB-4026-8E2C-A034C7778C4D}" sibTransId="{1D6A86E8-2B48-4B81-B9C4-3DF4C92E279C}"/>
    <dgm:cxn modelId="{57750451-7F80-40DA-9A1F-4420C17B5F30}" type="presOf" srcId="{C1AB9AC2-B54E-4A17-9002-7DE29EFF5F99}" destId="{CC68AEC0-BCD7-476A-AB87-A1F44156029C}" srcOrd="0" destOrd="0" presId="urn:microsoft.com/office/officeart/2005/8/layout/cycle5"/>
    <dgm:cxn modelId="{ECD93C4B-9033-4E94-8D9C-E3F2ECDFB21F}" type="presParOf" srcId="{CFAFCAFB-0D60-4233-80B1-428596B69885}" destId="{DAAC6838-A7F9-4624-9C59-AD0EC89B2F8F}" srcOrd="0" destOrd="0" presId="urn:microsoft.com/office/officeart/2005/8/layout/cycle5"/>
    <dgm:cxn modelId="{A8B9B00A-0404-4FD4-9C64-87F6C52D9CA4}" type="presParOf" srcId="{CFAFCAFB-0D60-4233-80B1-428596B69885}" destId="{DD02826A-320B-4A01-8279-C9ACCCE287DF}" srcOrd="1" destOrd="0" presId="urn:microsoft.com/office/officeart/2005/8/layout/cycle5"/>
    <dgm:cxn modelId="{7FC2B0DD-DAF0-402B-B681-79BDF47A4DE9}" type="presParOf" srcId="{CFAFCAFB-0D60-4233-80B1-428596B69885}" destId="{F615F7F3-95F5-4732-9FAE-55B43879F664}" srcOrd="2" destOrd="0" presId="urn:microsoft.com/office/officeart/2005/8/layout/cycle5"/>
    <dgm:cxn modelId="{03D5C682-8819-4D5F-A89E-1B7A032736DF}" type="presParOf" srcId="{CFAFCAFB-0D60-4233-80B1-428596B69885}" destId="{846EEC2C-D090-43E3-A63B-F09B96593A29}" srcOrd="3" destOrd="0" presId="urn:microsoft.com/office/officeart/2005/8/layout/cycle5"/>
    <dgm:cxn modelId="{B1915BC5-C03B-48D3-8CD5-6C607532E404}" type="presParOf" srcId="{CFAFCAFB-0D60-4233-80B1-428596B69885}" destId="{A45181F9-ED15-44E4-AA2B-36FD469D1166}" srcOrd="4" destOrd="0" presId="urn:microsoft.com/office/officeart/2005/8/layout/cycle5"/>
    <dgm:cxn modelId="{2473CC9E-D0D7-49C0-8D24-157873AABA32}" type="presParOf" srcId="{CFAFCAFB-0D60-4233-80B1-428596B69885}" destId="{CC68AEC0-BCD7-476A-AB87-A1F44156029C}" srcOrd="5" destOrd="0" presId="urn:microsoft.com/office/officeart/2005/8/layout/cycle5"/>
    <dgm:cxn modelId="{98AC191B-918B-4B63-8889-C52A49864F18}" type="presParOf" srcId="{CFAFCAFB-0D60-4233-80B1-428596B69885}" destId="{0A4D1B5E-9700-40BA-B552-487527AFE7BD}" srcOrd="6" destOrd="0" presId="urn:microsoft.com/office/officeart/2005/8/layout/cycle5"/>
    <dgm:cxn modelId="{9457B644-30BB-4FE9-BB00-468B76F6EF84}" type="presParOf" srcId="{CFAFCAFB-0D60-4233-80B1-428596B69885}" destId="{347E25CE-6630-489A-BEB8-38C2002753CE}" srcOrd="7" destOrd="0" presId="urn:microsoft.com/office/officeart/2005/8/layout/cycle5"/>
    <dgm:cxn modelId="{5CD42FA2-BBB7-4973-9642-1D89D330AA34}" type="presParOf" srcId="{CFAFCAFB-0D60-4233-80B1-428596B69885}" destId="{EDBDB628-F7B2-49DC-A04D-3C1DC3EEC21C}" srcOrd="8" destOrd="0" presId="urn:microsoft.com/office/officeart/2005/8/layout/cycle5"/>
    <dgm:cxn modelId="{B7CDB407-2C20-4785-A939-B44C1140D9C3}" type="presParOf" srcId="{CFAFCAFB-0D60-4233-80B1-428596B69885}" destId="{BCE7778A-C314-46EF-9BDA-6199704CC006}" srcOrd="9" destOrd="0" presId="urn:microsoft.com/office/officeart/2005/8/layout/cycle5"/>
    <dgm:cxn modelId="{60AB7BD4-3AB9-4C22-9165-3F02FC5AA528}" type="presParOf" srcId="{CFAFCAFB-0D60-4233-80B1-428596B69885}" destId="{07E19F3E-A27F-44DA-9564-A388363C9C19}" srcOrd="10" destOrd="0" presId="urn:microsoft.com/office/officeart/2005/8/layout/cycle5"/>
    <dgm:cxn modelId="{0E4F4D89-2231-4BEE-A4A2-2E6CD13FE23B}" type="presParOf" srcId="{CFAFCAFB-0D60-4233-80B1-428596B69885}" destId="{104928E9-0D03-4E76-8798-DFF76CE1466F}" srcOrd="11" destOrd="0" presId="urn:microsoft.com/office/officeart/2005/8/layout/cycle5"/>
  </dgm:cxnLst>
  <dgm:bg/>
  <dgm:whole/>
</dgm:dataModel>
</file>

<file path=ppt/diagrams/data4.xml><?xml version="1.0" encoding="utf-8"?>
<dgm:dataModel xmlns:dgm="http://schemas.openxmlformats.org/drawingml/2006/diagram" xmlns:a="http://schemas.openxmlformats.org/drawingml/2006/main">
  <dgm:ptLst>
    <dgm:pt modelId="{E3929333-C371-4F3C-A080-6BF98C8ED086}"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id-ID"/>
        </a:p>
      </dgm:t>
    </dgm:pt>
    <dgm:pt modelId="{492B1D9B-3E9D-4A38-B047-DD75F641C024}">
      <dgm:prSet phldrT="[Text]" custT="1"/>
      <dgm:spPr/>
      <dgm:t>
        <a:bodyPr lIns="72000" tIns="72000" rIns="72000" bIns="72000" anchor="ctr"/>
        <a:lstStyle/>
        <a:p>
          <a:pPr algn="ctr">
            <a:lnSpc>
              <a:spcPct val="100000"/>
            </a:lnSpc>
            <a:spcBef>
              <a:spcPts val="0"/>
            </a:spcBef>
            <a:spcAft>
              <a:spcPts val="0"/>
            </a:spcAft>
          </a:pPr>
          <a:r>
            <a:rPr lang="id-ID" sz="8000" dirty="0" smtClean="0"/>
            <a:t>O</a:t>
          </a:r>
          <a:r>
            <a:rPr lang="id-ID" sz="7200" dirty="0" smtClean="0"/>
            <a:t> </a:t>
          </a:r>
        </a:p>
        <a:p>
          <a:pPr algn="ctr">
            <a:lnSpc>
              <a:spcPct val="100000"/>
            </a:lnSpc>
            <a:spcBef>
              <a:spcPts val="0"/>
            </a:spcBef>
            <a:spcAft>
              <a:spcPts val="0"/>
            </a:spcAft>
          </a:pPr>
          <a:r>
            <a:rPr lang="id-ID" sz="3600" dirty="0" smtClean="0"/>
            <a:t>(onset)</a:t>
          </a:r>
          <a:endParaRPr lang="id-ID" sz="3600" dirty="0"/>
        </a:p>
      </dgm:t>
    </dgm:pt>
    <dgm:pt modelId="{5B9B2892-B54D-4F0B-80DB-8874D67A8CCA}" type="parTrans" cxnId="{24ECF24D-CD80-4617-8850-98AE791A5AF2}">
      <dgm:prSet/>
      <dgm:spPr/>
      <dgm:t>
        <a:bodyPr/>
        <a:lstStyle/>
        <a:p>
          <a:pPr algn="ctr">
            <a:lnSpc>
              <a:spcPct val="100000"/>
            </a:lnSpc>
            <a:spcBef>
              <a:spcPts val="0"/>
            </a:spcBef>
            <a:spcAft>
              <a:spcPts val="0"/>
            </a:spcAft>
          </a:pPr>
          <a:endParaRPr lang="id-ID"/>
        </a:p>
      </dgm:t>
    </dgm:pt>
    <dgm:pt modelId="{0F0F2EFC-7FE2-4012-964D-E8FE58586768}" type="sibTrans" cxnId="{24ECF24D-CD80-4617-8850-98AE791A5AF2}">
      <dgm:prSet/>
      <dgm:spPr/>
      <dgm:t>
        <a:bodyPr/>
        <a:lstStyle/>
        <a:p>
          <a:pPr algn="ctr">
            <a:lnSpc>
              <a:spcPct val="100000"/>
            </a:lnSpc>
            <a:spcBef>
              <a:spcPts val="0"/>
            </a:spcBef>
            <a:spcAft>
              <a:spcPts val="0"/>
            </a:spcAft>
          </a:pPr>
          <a:endParaRPr lang="id-ID"/>
        </a:p>
      </dgm:t>
    </dgm:pt>
    <dgm:pt modelId="{E9349A22-AEC8-4241-96FA-69EFC7DD6697}">
      <dgm:prSet phldrT="[Text]" custT="1"/>
      <dgm:spPr/>
      <dgm:t>
        <a:bodyPr lIns="72000" tIns="72000" rIns="72000" bIns="72000" anchor="ctr"/>
        <a:lstStyle/>
        <a:p>
          <a:pPr algn="ctr">
            <a:lnSpc>
              <a:spcPct val="100000"/>
            </a:lnSpc>
            <a:spcBef>
              <a:spcPts val="0"/>
            </a:spcBef>
            <a:spcAft>
              <a:spcPts val="0"/>
            </a:spcAft>
          </a:pPr>
          <a:r>
            <a:rPr lang="id-ID" sz="8800" dirty="0" smtClean="0"/>
            <a:t>P</a:t>
          </a:r>
          <a:r>
            <a:rPr lang="id-ID" sz="4400" dirty="0" smtClean="0"/>
            <a:t> </a:t>
          </a:r>
        </a:p>
        <a:p>
          <a:pPr algn="ctr">
            <a:lnSpc>
              <a:spcPct val="100000"/>
            </a:lnSpc>
            <a:spcBef>
              <a:spcPts val="0"/>
            </a:spcBef>
            <a:spcAft>
              <a:spcPts val="0"/>
            </a:spcAft>
          </a:pPr>
          <a:r>
            <a:rPr lang="id-ID" sz="2800" dirty="0" smtClean="0"/>
            <a:t>(Provokes)</a:t>
          </a:r>
          <a:endParaRPr lang="id-ID" sz="2800" dirty="0"/>
        </a:p>
      </dgm:t>
    </dgm:pt>
    <dgm:pt modelId="{E4C98616-41FE-42A1-A00F-BE50F4AB5203}" type="parTrans" cxnId="{F3296421-FB0D-44A4-BCE8-64A16642A0C6}">
      <dgm:prSet/>
      <dgm:spPr/>
      <dgm:t>
        <a:bodyPr/>
        <a:lstStyle/>
        <a:p>
          <a:pPr algn="ctr">
            <a:lnSpc>
              <a:spcPct val="100000"/>
            </a:lnSpc>
            <a:spcBef>
              <a:spcPts val="0"/>
            </a:spcBef>
            <a:spcAft>
              <a:spcPts val="0"/>
            </a:spcAft>
          </a:pPr>
          <a:endParaRPr lang="id-ID"/>
        </a:p>
      </dgm:t>
    </dgm:pt>
    <dgm:pt modelId="{264E6CC0-D7B7-4CC6-9F5E-E690C6409945}" type="sibTrans" cxnId="{F3296421-FB0D-44A4-BCE8-64A16642A0C6}">
      <dgm:prSet/>
      <dgm:spPr/>
      <dgm:t>
        <a:bodyPr/>
        <a:lstStyle/>
        <a:p>
          <a:pPr algn="ctr">
            <a:lnSpc>
              <a:spcPct val="100000"/>
            </a:lnSpc>
            <a:spcBef>
              <a:spcPts val="0"/>
            </a:spcBef>
            <a:spcAft>
              <a:spcPts val="0"/>
            </a:spcAft>
          </a:pPr>
          <a:endParaRPr lang="id-ID"/>
        </a:p>
      </dgm:t>
    </dgm:pt>
    <dgm:pt modelId="{8AEFC814-04FD-42B3-81F6-9AFC9FA01FD1}">
      <dgm:prSet phldrT="[Text]" custT="1"/>
      <dgm:spPr/>
      <dgm:t>
        <a:bodyPr lIns="72000" tIns="72000" rIns="72000" bIns="72000" anchor="ctr"/>
        <a:lstStyle/>
        <a:p>
          <a:pPr algn="ctr">
            <a:lnSpc>
              <a:spcPct val="100000"/>
            </a:lnSpc>
            <a:spcBef>
              <a:spcPts val="0"/>
            </a:spcBef>
            <a:spcAft>
              <a:spcPts val="0"/>
            </a:spcAft>
          </a:pPr>
          <a:r>
            <a:rPr lang="id-ID" sz="8000" dirty="0" smtClean="0"/>
            <a:t>Q</a:t>
          </a:r>
          <a:r>
            <a:rPr lang="id-ID" sz="3900" dirty="0" smtClean="0"/>
            <a:t> </a:t>
          </a:r>
        </a:p>
        <a:p>
          <a:pPr algn="ctr">
            <a:lnSpc>
              <a:spcPct val="100000"/>
            </a:lnSpc>
            <a:spcBef>
              <a:spcPts val="0"/>
            </a:spcBef>
            <a:spcAft>
              <a:spcPts val="0"/>
            </a:spcAft>
          </a:pPr>
          <a:r>
            <a:rPr lang="id-ID" sz="2800" dirty="0" smtClean="0"/>
            <a:t>(Quality)</a:t>
          </a:r>
          <a:endParaRPr lang="id-ID" sz="2800" dirty="0"/>
        </a:p>
      </dgm:t>
    </dgm:pt>
    <dgm:pt modelId="{2DC71B98-2320-4124-9DA7-8690AD6CBFF0}" type="parTrans" cxnId="{1037229D-73B8-443B-923D-C50FC8D20F3E}">
      <dgm:prSet/>
      <dgm:spPr/>
      <dgm:t>
        <a:bodyPr/>
        <a:lstStyle/>
        <a:p>
          <a:pPr algn="ctr">
            <a:lnSpc>
              <a:spcPct val="100000"/>
            </a:lnSpc>
            <a:spcBef>
              <a:spcPts val="0"/>
            </a:spcBef>
            <a:spcAft>
              <a:spcPts val="0"/>
            </a:spcAft>
          </a:pPr>
          <a:endParaRPr lang="id-ID"/>
        </a:p>
      </dgm:t>
    </dgm:pt>
    <dgm:pt modelId="{D47C161A-FE9D-4D79-A7AB-3B93366253A7}" type="sibTrans" cxnId="{1037229D-73B8-443B-923D-C50FC8D20F3E}">
      <dgm:prSet/>
      <dgm:spPr/>
      <dgm:t>
        <a:bodyPr/>
        <a:lstStyle/>
        <a:p>
          <a:pPr algn="ctr">
            <a:lnSpc>
              <a:spcPct val="100000"/>
            </a:lnSpc>
            <a:spcBef>
              <a:spcPts val="0"/>
            </a:spcBef>
            <a:spcAft>
              <a:spcPts val="0"/>
            </a:spcAft>
          </a:pPr>
          <a:endParaRPr lang="id-ID"/>
        </a:p>
      </dgm:t>
    </dgm:pt>
    <dgm:pt modelId="{887751FC-9103-428E-855D-00C97648C43E}">
      <dgm:prSet phldrT="[Text]" custT="1"/>
      <dgm:spPr/>
      <dgm:t>
        <a:bodyPr lIns="72000" tIns="72000" rIns="72000" bIns="72000" anchor="ctr"/>
        <a:lstStyle/>
        <a:p>
          <a:pPr algn="ctr">
            <a:lnSpc>
              <a:spcPct val="100000"/>
            </a:lnSpc>
            <a:spcBef>
              <a:spcPts val="0"/>
            </a:spcBef>
            <a:spcAft>
              <a:spcPts val="0"/>
            </a:spcAft>
          </a:pPr>
          <a:r>
            <a:rPr lang="id-ID" sz="8000" baseline="0" dirty="0" smtClean="0"/>
            <a:t>R</a:t>
          </a:r>
          <a:r>
            <a:rPr lang="id-ID" sz="3900" baseline="0" dirty="0" smtClean="0"/>
            <a:t> </a:t>
          </a:r>
        </a:p>
        <a:p>
          <a:pPr algn="ctr">
            <a:lnSpc>
              <a:spcPct val="100000"/>
            </a:lnSpc>
            <a:spcBef>
              <a:spcPts val="0"/>
            </a:spcBef>
            <a:spcAft>
              <a:spcPts val="0"/>
            </a:spcAft>
          </a:pPr>
          <a:r>
            <a:rPr lang="id-ID" sz="2400" baseline="0" dirty="0" smtClean="0"/>
            <a:t>(Region/Radiation)</a:t>
          </a:r>
          <a:endParaRPr lang="id-ID" sz="2400" baseline="0" dirty="0"/>
        </a:p>
      </dgm:t>
    </dgm:pt>
    <dgm:pt modelId="{708E2BA6-E2B2-4131-A872-2328329A24BD}" type="parTrans" cxnId="{DD8734FF-ABC3-45CD-9130-D116FEA3173C}">
      <dgm:prSet/>
      <dgm:spPr/>
      <dgm:t>
        <a:bodyPr/>
        <a:lstStyle/>
        <a:p>
          <a:pPr algn="ctr">
            <a:lnSpc>
              <a:spcPct val="100000"/>
            </a:lnSpc>
            <a:spcBef>
              <a:spcPts val="0"/>
            </a:spcBef>
            <a:spcAft>
              <a:spcPts val="0"/>
            </a:spcAft>
          </a:pPr>
          <a:endParaRPr lang="id-ID"/>
        </a:p>
      </dgm:t>
    </dgm:pt>
    <dgm:pt modelId="{AC807354-291C-47B3-AF97-271966003093}" type="sibTrans" cxnId="{DD8734FF-ABC3-45CD-9130-D116FEA3173C}">
      <dgm:prSet/>
      <dgm:spPr/>
      <dgm:t>
        <a:bodyPr/>
        <a:lstStyle/>
        <a:p>
          <a:pPr algn="ctr">
            <a:lnSpc>
              <a:spcPct val="100000"/>
            </a:lnSpc>
            <a:spcBef>
              <a:spcPts val="0"/>
            </a:spcBef>
            <a:spcAft>
              <a:spcPts val="0"/>
            </a:spcAft>
          </a:pPr>
          <a:endParaRPr lang="id-ID"/>
        </a:p>
      </dgm:t>
    </dgm:pt>
    <dgm:pt modelId="{B3014472-BED9-4340-BF40-8C260EA0E8AB}">
      <dgm:prSet phldrT="[Text]" custT="1"/>
      <dgm:spPr/>
      <dgm:t>
        <a:bodyPr lIns="72000" tIns="72000" rIns="72000" bIns="72000" anchor="ctr"/>
        <a:lstStyle/>
        <a:p>
          <a:pPr algn="ctr">
            <a:lnSpc>
              <a:spcPct val="100000"/>
            </a:lnSpc>
            <a:spcBef>
              <a:spcPts val="0"/>
            </a:spcBef>
            <a:spcAft>
              <a:spcPts val="0"/>
            </a:spcAft>
          </a:pPr>
          <a:r>
            <a:rPr lang="id-ID" sz="8000" dirty="0" smtClean="0"/>
            <a:t>S</a:t>
          </a:r>
          <a:r>
            <a:rPr lang="id-ID" sz="3900" dirty="0" smtClean="0"/>
            <a:t> </a:t>
          </a:r>
        </a:p>
        <a:p>
          <a:pPr algn="ctr">
            <a:lnSpc>
              <a:spcPct val="100000"/>
            </a:lnSpc>
            <a:spcBef>
              <a:spcPts val="0"/>
            </a:spcBef>
            <a:spcAft>
              <a:spcPts val="0"/>
            </a:spcAft>
          </a:pPr>
          <a:r>
            <a:rPr lang="id-ID" sz="2800" dirty="0" smtClean="0"/>
            <a:t>(Severity)</a:t>
          </a:r>
          <a:endParaRPr lang="id-ID" sz="2800" dirty="0"/>
        </a:p>
      </dgm:t>
    </dgm:pt>
    <dgm:pt modelId="{7EEBB295-811C-44FB-9876-B0FB11D6BD6A}" type="parTrans" cxnId="{DEC08B42-BC6F-45B0-AEA2-F474C2D8BA8D}">
      <dgm:prSet/>
      <dgm:spPr/>
      <dgm:t>
        <a:bodyPr/>
        <a:lstStyle/>
        <a:p>
          <a:pPr algn="ctr">
            <a:lnSpc>
              <a:spcPct val="100000"/>
            </a:lnSpc>
            <a:spcBef>
              <a:spcPts val="0"/>
            </a:spcBef>
            <a:spcAft>
              <a:spcPts val="0"/>
            </a:spcAft>
          </a:pPr>
          <a:endParaRPr lang="id-ID"/>
        </a:p>
      </dgm:t>
    </dgm:pt>
    <dgm:pt modelId="{E785819D-EAF4-424E-924E-4DF368B7EA0C}" type="sibTrans" cxnId="{DEC08B42-BC6F-45B0-AEA2-F474C2D8BA8D}">
      <dgm:prSet/>
      <dgm:spPr/>
      <dgm:t>
        <a:bodyPr/>
        <a:lstStyle/>
        <a:p>
          <a:pPr algn="ctr">
            <a:lnSpc>
              <a:spcPct val="100000"/>
            </a:lnSpc>
            <a:spcBef>
              <a:spcPts val="0"/>
            </a:spcBef>
            <a:spcAft>
              <a:spcPts val="0"/>
            </a:spcAft>
          </a:pPr>
          <a:endParaRPr lang="id-ID"/>
        </a:p>
      </dgm:t>
    </dgm:pt>
    <dgm:pt modelId="{A9B96C4D-8276-4EC1-8DCD-7860BC5A2F15}">
      <dgm:prSet phldrT="[Text]" custT="1"/>
      <dgm:spPr/>
      <dgm:t>
        <a:bodyPr lIns="72000" tIns="72000" rIns="72000" bIns="72000" anchor="ctr"/>
        <a:lstStyle/>
        <a:p>
          <a:pPr algn="ctr">
            <a:lnSpc>
              <a:spcPct val="100000"/>
            </a:lnSpc>
            <a:spcBef>
              <a:spcPts val="0"/>
            </a:spcBef>
            <a:spcAft>
              <a:spcPts val="0"/>
            </a:spcAft>
          </a:pPr>
          <a:r>
            <a:rPr lang="id-ID" sz="8000" dirty="0" smtClean="0"/>
            <a:t>T </a:t>
          </a:r>
          <a:r>
            <a:rPr lang="id-ID" sz="2800" dirty="0" smtClean="0"/>
            <a:t>(Treatment)</a:t>
          </a:r>
          <a:endParaRPr lang="id-ID" sz="2800" dirty="0"/>
        </a:p>
      </dgm:t>
    </dgm:pt>
    <dgm:pt modelId="{8766FBD0-CF4E-4373-A410-09D8EDE2D672}" type="parTrans" cxnId="{7ABC374C-EBD1-4BBE-AFAF-9D1411A00B21}">
      <dgm:prSet/>
      <dgm:spPr/>
      <dgm:t>
        <a:bodyPr/>
        <a:lstStyle/>
        <a:p>
          <a:pPr algn="ctr">
            <a:lnSpc>
              <a:spcPct val="100000"/>
            </a:lnSpc>
            <a:spcBef>
              <a:spcPts val="0"/>
            </a:spcBef>
            <a:spcAft>
              <a:spcPts val="0"/>
            </a:spcAft>
          </a:pPr>
          <a:endParaRPr lang="id-ID"/>
        </a:p>
      </dgm:t>
    </dgm:pt>
    <dgm:pt modelId="{9A6C6BBE-D23C-435A-B9C6-387E2D4EB58B}" type="sibTrans" cxnId="{7ABC374C-EBD1-4BBE-AFAF-9D1411A00B21}">
      <dgm:prSet/>
      <dgm:spPr/>
      <dgm:t>
        <a:bodyPr/>
        <a:lstStyle/>
        <a:p>
          <a:pPr algn="ctr">
            <a:lnSpc>
              <a:spcPct val="100000"/>
            </a:lnSpc>
            <a:spcBef>
              <a:spcPts val="0"/>
            </a:spcBef>
            <a:spcAft>
              <a:spcPts val="0"/>
            </a:spcAft>
          </a:pPr>
          <a:endParaRPr lang="id-ID"/>
        </a:p>
      </dgm:t>
    </dgm:pt>
    <dgm:pt modelId="{BAA9D426-3A20-479D-A45B-889CC30DD57E}">
      <dgm:prSet phldrT="[Text]" custT="1"/>
      <dgm:spPr/>
      <dgm:t>
        <a:bodyPr lIns="72000" tIns="72000" rIns="72000" bIns="72000" anchor="ctr"/>
        <a:lstStyle/>
        <a:p>
          <a:pPr algn="ctr">
            <a:lnSpc>
              <a:spcPct val="100000"/>
            </a:lnSpc>
            <a:spcBef>
              <a:spcPts val="0"/>
            </a:spcBef>
            <a:spcAft>
              <a:spcPts val="0"/>
            </a:spcAft>
          </a:pPr>
          <a:r>
            <a:rPr lang="id-ID" sz="8000" dirty="0" smtClean="0"/>
            <a:t>U</a:t>
          </a:r>
          <a:r>
            <a:rPr lang="id-ID" sz="4100" dirty="0" smtClean="0"/>
            <a:t> </a:t>
          </a:r>
        </a:p>
        <a:p>
          <a:pPr algn="ctr">
            <a:lnSpc>
              <a:spcPct val="100000"/>
            </a:lnSpc>
            <a:spcBef>
              <a:spcPts val="0"/>
            </a:spcBef>
            <a:spcAft>
              <a:spcPts val="0"/>
            </a:spcAft>
          </a:pPr>
          <a:r>
            <a:rPr lang="id-ID" sz="2800" dirty="0" smtClean="0"/>
            <a:t>(Understanding/Impact of you)</a:t>
          </a:r>
          <a:endParaRPr lang="id-ID" sz="2800" dirty="0"/>
        </a:p>
      </dgm:t>
    </dgm:pt>
    <dgm:pt modelId="{F6D48CA2-355E-48A7-A10A-C6FDDC72D0D3}" type="parTrans" cxnId="{41AE809D-CDE6-48B9-BDC8-0CAFF9C94153}">
      <dgm:prSet/>
      <dgm:spPr/>
      <dgm:t>
        <a:bodyPr/>
        <a:lstStyle/>
        <a:p>
          <a:pPr algn="ctr">
            <a:lnSpc>
              <a:spcPct val="100000"/>
            </a:lnSpc>
            <a:spcBef>
              <a:spcPts val="0"/>
            </a:spcBef>
            <a:spcAft>
              <a:spcPts val="0"/>
            </a:spcAft>
          </a:pPr>
          <a:endParaRPr lang="id-ID"/>
        </a:p>
      </dgm:t>
    </dgm:pt>
    <dgm:pt modelId="{68B3C098-3B81-4613-851C-7577368A0FED}" type="sibTrans" cxnId="{41AE809D-CDE6-48B9-BDC8-0CAFF9C94153}">
      <dgm:prSet/>
      <dgm:spPr/>
      <dgm:t>
        <a:bodyPr/>
        <a:lstStyle/>
        <a:p>
          <a:pPr algn="ctr">
            <a:lnSpc>
              <a:spcPct val="100000"/>
            </a:lnSpc>
            <a:spcBef>
              <a:spcPts val="0"/>
            </a:spcBef>
            <a:spcAft>
              <a:spcPts val="0"/>
            </a:spcAft>
          </a:pPr>
          <a:endParaRPr lang="id-ID"/>
        </a:p>
      </dgm:t>
    </dgm:pt>
    <dgm:pt modelId="{36F57BCF-EFCB-47A7-9005-039B6216F053}">
      <dgm:prSet phldrT="[Text]" custT="1"/>
      <dgm:spPr/>
      <dgm:t>
        <a:bodyPr lIns="72000" tIns="72000" rIns="72000" bIns="72000" anchor="ctr"/>
        <a:lstStyle/>
        <a:p>
          <a:pPr algn="ctr">
            <a:lnSpc>
              <a:spcPct val="100000"/>
            </a:lnSpc>
            <a:spcBef>
              <a:spcPts val="0"/>
            </a:spcBef>
            <a:spcAft>
              <a:spcPts val="0"/>
            </a:spcAft>
          </a:pPr>
          <a:r>
            <a:rPr lang="id-ID" sz="8000" dirty="0" smtClean="0"/>
            <a:t>V</a:t>
          </a:r>
          <a:r>
            <a:rPr lang="id-ID" sz="5200" dirty="0" smtClean="0"/>
            <a:t> </a:t>
          </a:r>
          <a:endParaRPr lang="id-ID" sz="2800" dirty="0" smtClean="0"/>
        </a:p>
        <a:p>
          <a:pPr algn="ctr">
            <a:lnSpc>
              <a:spcPct val="100000"/>
            </a:lnSpc>
            <a:spcBef>
              <a:spcPts val="0"/>
            </a:spcBef>
            <a:spcAft>
              <a:spcPts val="0"/>
            </a:spcAft>
          </a:pPr>
          <a:r>
            <a:rPr lang="id-ID" sz="2800" dirty="0" smtClean="0"/>
            <a:t>(Value)</a:t>
          </a:r>
          <a:endParaRPr lang="id-ID" sz="2800" dirty="0"/>
        </a:p>
      </dgm:t>
    </dgm:pt>
    <dgm:pt modelId="{4A2AA7FA-6EE0-4E06-8C02-A015BEB4A918}" type="parTrans" cxnId="{5DAEC690-4389-4297-BF8C-A5328DA16905}">
      <dgm:prSet/>
      <dgm:spPr/>
      <dgm:t>
        <a:bodyPr/>
        <a:lstStyle/>
        <a:p>
          <a:pPr algn="ctr">
            <a:lnSpc>
              <a:spcPct val="100000"/>
            </a:lnSpc>
            <a:spcBef>
              <a:spcPts val="0"/>
            </a:spcBef>
            <a:spcAft>
              <a:spcPts val="0"/>
            </a:spcAft>
          </a:pPr>
          <a:endParaRPr lang="id-ID"/>
        </a:p>
      </dgm:t>
    </dgm:pt>
    <dgm:pt modelId="{7E21F7C5-F5A2-48BA-9DF3-78D33385A709}" type="sibTrans" cxnId="{5DAEC690-4389-4297-BF8C-A5328DA16905}">
      <dgm:prSet/>
      <dgm:spPr/>
      <dgm:t>
        <a:bodyPr/>
        <a:lstStyle/>
        <a:p>
          <a:pPr algn="ctr">
            <a:lnSpc>
              <a:spcPct val="100000"/>
            </a:lnSpc>
            <a:spcBef>
              <a:spcPts val="0"/>
            </a:spcBef>
            <a:spcAft>
              <a:spcPts val="0"/>
            </a:spcAft>
          </a:pPr>
          <a:endParaRPr lang="id-ID"/>
        </a:p>
      </dgm:t>
    </dgm:pt>
    <dgm:pt modelId="{CF39E791-8CA1-4258-B19A-8249F133D405}" type="pres">
      <dgm:prSet presAssocID="{E3929333-C371-4F3C-A080-6BF98C8ED086}" presName="diagram" presStyleCnt="0">
        <dgm:presLayoutVars>
          <dgm:dir/>
          <dgm:resizeHandles val="exact"/>
        </dgm:presLayoutVars>
      </dgm:prSet>
      <dgm:spPr/>
      <dgm:t>
        <a:bodyPr/>
        <a:lstStyle/>
        <a:p>
          <a:endParaRPr lang="id-ID"/>
        </a:p>
      </dgm:t>
    </dgm:pt>
    <dgm:pt modelId="{78DDF35E-DA13-46DD-9D4C-EFA274734465}" type="pres">
      <dgm:prSet presAssocID="{492B1D9B-3E9D-4A38-B047-DD75F641C024}" presName="node" presStyleLbl="node1" presStyleIdx="0" presStyleCnt="8" custScaleY="139506" custLinFactNeighborY="-2469">
        <dgm:presLayoutVars>
          <dgm:bulletEnabled val="1"/>
        </dgm:presLayoutVars>
      </dgm:prSet>
      <dgm:spPr/>
      <dgm:t>
        <a:bodyPr/>
        <a:lstStyle/>
        <a:p>
          <a:endParaRPr lang="id-ID"/>
        </a:p>
      </dgm:t>
    </dgm:pt>
    <dgm:pt modelId="{89E71626-0E60-4990-B052-06574BA35A6B}" type="pres">
      <dgm:prSet presAssocID="{0F0F2EFC-7FE2-4012-964D-E8FE58586768}" presName="sibTrans" presStyleCnt="0"/>
      <dgm:spPr/>
    </dgm:pt>
    <dgm:pt modelId="{843D4083-E0C4-44C2-BBDE-B3DFE21291E4}" type="pres">
      <dgm:prSet presAssocID="{E9349A22-AEC8-4241-96FA-69EFC7DD6697}" presName="node" presStyleLbl="node1" presStyleIdx="1" presStyleCnt="8" custScaleY="129629" custLinFactNeighborY="-2469">
        <dgm:presLayoutVars>
          <dgm:bulletEnabled val="1"/>
        </dgm:presLayoutVars>
      </dgm:prSet>
      <dgm:spPr/>
      <dgm:t>
        <a:bodyPr/>
        <a:lstStyle/>
        <a:p>
          <a:endParaRPr lang="id-ID"/>
        </a:p>
      </dgm:t>
    </dgm:pt>
    <dgm:pt modelId="{0FC26A63-64AC-4D34-8542-93C2CA32D240}" type="pres">
      <dgm:prSet presAssocID="{264E6CC0-D7B7-4CC6-9F5E-E690C6409945}" presName="sibTrans" presStyleCnt="0"/>
      <dgm:spPr/>
    </dgm:pt>
    <dgm:pt modelId="{421B6FD0-4AF3-41AD-8D3F-B585F013822F}" type="pres">
      <dgm:prSet presAssocID="{8AEFC814-04FD-42B3-81F6-9AFC9FA01FD1}" presName="node" presStyleLbl="node1" presStyleIdx="2" presStyleCnt="8" custScaleY="129629" custLinFactNeighborY="-2469">
        <dgm:presLayoutVars>
          <dgm:bulletEnabled val="1"/>
        </dgm:presLayoutVars>
      </dgm:prSet>
      <dgm:spPr/>
      <dgm:t>
        <a:bodyPr/>
        <a:lstStyle/>
        <a:p>
          <a:endParaRPr lang="id-ID"/>
        </a:p>
      </dgm:t>
    </dgm:pt>
    <dgm:pt modelId="{869F5DE7-9485-4525-8B82-0F57A1710525}" type="pres">
      <dgm:prSet presAssocID="{D47C161A-FE9D-4D79-A7AB-3B93366253A7}" presName="sibTrans" presStyleCnt="0"/>
      <dgm:spPr/>
    </dgm:pt>
    <dgm:pt modelId="{9BD413E7-E484-4635-8B8D-4D37425D5F11}" type="pres">
      <dgm:prSet presAssocID="{887751FC-9103-428E-855D-00C97648C43E}" presName="node" presStyleLbl="node1" presStyleIdx="3" presStyleCnt="8" custScaleY="133333" custLinFactNeighborY="-2469">
        <dgm:presLayoutVars>
          <dgm:bulletEnabled val="1"/>
        </dgm:presLayoutVars>
      </dgm:prSet>
      <dgm:spPr/>
      <dgm:t>
        <a:bodyPr/>
        <a:lstStyle/>
        <a:p>
          <a:endParaRPr lang="id-ID"/>
        </a:p>
      </dgm:t>
    </dgm:pt>
    <dgm:pt modelId="{D290D8A6-115D-42C2-B53A-092FD0A60D43}" type="pres">
      <dgm:prSet presAssocID="{AC807354-291C-47B3-AF97-271966003093}" presName="sibTrans" presStyleCnt="0"/>
      <dgm:spPr/>
    </dgm:pt>
    <dgm:pt modelId="{78C775ED-2CCF-448B-9DA2-30BC05D23867}" type="pres">
      <dgm:prSet presAssocID="{B3014472-BED9-4340-BF40-8C260EA0E8AB}" presName="node" presStyleLbl="node1" presStyleIdx="4" presStyleCnt="8" custScaleY="123457" custLinFactNeighborY="-2469">
        <dgm:presLayoutVars>
          <dgm:bulletEnabled val="1"/>
        </dgm:presLayoutVars>
      </dgm:prSet>
      <dgm:spPr/>
      <dgm:t>
        <a:bodyPr/>
        <a:lstStyle/>
        <a:p>
          <a:endParaRPr lang="id-ID"/>
        </a:p>
      </dgm:t>
    </dgm:pt>
    <dgm:pt modelId="{97A3A739-C72D-4004-8B1F-E2166042ACF0}" type="pres">
      <dgm:prSet presAssocID="{E785819D-EAF4-424E-924E-4DF368B7EA0C}" presName="sibTrans" presStyleCnt="0"/>
      <dgm:spPr/>
    </dgm:pt>
    <dgm:pt modelId="{A908D76C-C107-4D3B-B20B-62279234753D}" type="pres">
      <dgm:prSet presAssocID="{A9B96C4D-8276-4EC1-8DCD-7860BC5A2F15}" presName="node" presStyleLbl="node1" presStyleIdx="5" presStyleCnt="8" custScaleY="123457" custLinFactNeighborY="-2469">
        <dgm:presLayoutVars>
          <dgm:bulletEnabled val="1"/>
        </dgm:presLayoutVars>
      </dgm:prSet>
      <dgm:spPr/>
      <dgm:t>
        <a:bodyPr/>
        <a:lstStyle/>
        <a:p>
          <a:endParaRPr lang="id-ID"/>
        </a:p>
      </dgm:t>
    </dgm:pt>
    <dgm:pt modelId="{81144B12-C87C-4CB5-9C4D-ED68F228E6CB}" type="pres">
      <dgm:prSet presAssocID="{9A6C6BBE-D23C-435A-B9C6-387E2D4EB58B}" presName="sibTrans" presStyleCnt="0"/>
      <dgm:spPr/>
    </dgm:pt>
    <dgm:pt modelId="{83ACD7F3-8812-436E-92B8-49B1AFD5D939}" type="pres">
      <dgm:prSet presAssocID="{BAA9D426-3A20-479D-A45B-889CC30DD57E}" presName="node" presStyleLbl="node1" presStyleIdx="6" presStyleCnt="8" custScaleX="181111" custScaleY="113581" custLinFactNeighborY="-2469">
        <dgm:presLayoutVars>
          <dgm:bulletEnabled val="1"/>
        </dgm:presLayoutVars>
      </dgm:prSet>
      <dgm:spPr/>
      <dgm:t>
        <a:bodyPr/>
        <a:lstStyle/>
        <a:p>
          <a:endParaRPr lang="id-ID"/>
        </a:p>
      </dgm:t>
    </dgm:pt>
    <dgm:pt modelId="{16F2E000-A747-48C0-B9FB-91FFEA4457FC}" type="pres">
      <dgm:prSet presAssocID="{68B3C098-3B81-4613-851C-7577368A0FED}" presName="sibTrans" presStyleCnt="0"/>
      <dgm:spPr/>
    </dgm:pt>
    <dgm:pt modelId="{6964C6DF-2FA1-4D9D-9AB1-67FD14C1FFE2}" type="pres">
      <dgm:prSet presAssocID="{36F57BCF-EFCB-47A7-9005-039B6216F053}" presName="node" presStyleLbl="node1" presStyleIdx="7" presStyleCnt="8" custScaleY="113581" custLinFactNeighborY="-2469">
        <dgm:presLayoutVars>
          <dgm:bulletEnabled val="1"/>
        </dgm:presLayoutVars>
      </dgm:prSet>
      <dgm:spPr/>
      <dgm:t>
        <a:bodyPr/>
        <a:lstStyle/>
        <a:p>
          <a:endParaRPr lang="id-ID"/>
        </a:p>
      </dgm:t>
    </dgm:pt>
  </dgm:ptLst>
  <dgm:cxnLst>
    <dgm:cxn modelId="{F3296421-FB0D-44A4-BCE8-64A16642A0C6}" srcId="{E3929333-C371-4F3C-A080-6BF98C8ED086}" destId="{E9349A22-AEC8-4241-96FA-69EFC7DD6697}" srcOrd="1" destOrd="0" parTransId="{E4C98616-41FE-42A1-A00F-BE50F4AB5203}" sibTransId="{264E6CC0-D7B7-4CC6-9F5E-E690C6409945}"/>
    <dgm:cxn modelId="{6B2355D6-D4C3-4FB7-AF7B-5CFF669661D0}" type="presOf" srcId="{B3014472-BED9-4340-BF40-8C260EA0E8AB}" destId="{78C775ED-2CCF-448B-9DA2-30BC05D23867}" srcOrd="0" destOrd="0" presId="urn:microsoft.com/office/officeart/2005/8/layout/default"/>
    <dgm:cxn modelId="{8C2EC15B-632F-4A30-86DA-607A3C9064F4}" type="presOf" srcId="{492B1D9B-3E9D-4A38-B047-DD75F641C024}" destId="{78DDF35E-DA13-46DD-9D4C-EFA274734465}" srcOrd="0" destOrd="0" presId="urn:microsoft.com/office/officeart/2005/8/layout/default"/>
    <dgm:cxn modelId="{DCE5D401-E38A-491C-85CC-93CFD6EEB4BE}" type="presOf" srcId="{E9349A22-AEC8-4241-96FA-69EFC7DD6697}" destId="{843D4083-E0C4-44C2-BBDE-B3DFE21291E4}" srcOrd="0" destOrd="0" presId="urn:microsoft.com/office/officeart/2005/8/layout/default"/>
    <dgm:cxn modelId="{2E794F21-C1B0-4937-A9FB-4F3B6DB84328}" type="presOf" srcId="{887751FC-9103-428E-855D-00C97648C43E}" destId="{9BD413E7-E484-4635-8B8D-4D37425D5F11}" srcOrd="0" destOrd="0" presId="urn:microsoft.com/office/officeart/2005/8/layout/default"/>
    <dgm:cxn modelId="{B50CB6A4-7D92-480B-88D2-B5ED0554EC06}" type="presOf" srcId="{A9B96C4D-8276-4EC1-8DCD-7860BC5A2F15}" destId="{A908D76C-C107-4D3B-B20B-62279234753D}" srcOrd="0" destOrd="0" presId="urn:microsoft.com/office/officeart/2005/8/layout/default"/>
    <dgm:cxn modelId="{DC5C73FA-360A-4D3F-A31E-A5E44DD0555F}" type="presOf" srcId="{8AEFC814-04FD-42B3-81F6-9AFC9FA01FD1}" destId="{421B6FD0-4AF3-41AD-8D3F-B585F013822F}" srcOrd="0" destOrd="0" presId="urn:microsoft.com/office/officeart/2005/8/layout/default"/>
    <dgm:cxn modelId="{DD8734FF-ABC3-45CD-9130-D116FEA3173C}" srcId="{E3929333-C371-4F3C-A080-6BF98C8ED086}" destId="{887751FC-9103-428E-855D-00C97648C43E}" srcOrd="3" destOrd="0" parTransId="{708E2BA6-E2B2-4131-A872-2328329A24BD}" sibTransId="{AC807354-291C-47B3-AF97-271966003093}"/>
    <dgm:cxn modelId="{7ABC374C-EBD1-4BBE-AFAF-9D1411A00B21}" srcId="{E3929333-C371-4F3C-A080-6BF98C8ED086}" destId="{A9B96C4D-8276-4EC1-8DCD-7860BC5A2F15}" srcOrd="5" destOrd="0" parTransId="{8766FBD0-CF4E-4373-A410-09D8EDE2D672}" sibTransId="{9A6C6BBE-D23C-435A-B9C6-387E2D4EB58B}"/>
    <dgm:cxn modelId="{DEC08B42-BC6F-45B0-AEA2-F474C2D8BA8D}" srcId="{E3929333-C371-4F3C-A080-6BF98C8ED086}" destId="{B3014472-BED9-4340-BF40-8C260EA0E8AB}" srcOrd="4" destOrd="0" parTransId="{7EEBB295-811C-44FB-9876-B0FB11D6BD6A}" sibTransId="{E785819D-EAF4-424E-924E-4DF368B7EA0C}"/>
    <dgm:cxn modelId="{D43DE7BE-89D8-44F6-BE4C-9A78829B7E3D}" type="presOf" srcId="{E3929333-C371-4F3C-A080-6BF98C8ED086}" destId="{CF39E791-8CA1-4258-B19A-8249F133D405}" srcOrd="0" destOrd="0" presId="urn:microsoft.com/office/officeart/2005/8/layout/default"/>
    <dgm:cxn modelId="{5DAEC690-4389-4297-BF8C-A5328DA16905}" srcId="{E3929333-C371-4F3C-A080-6BF98C8ED086}" destId="{36F57BCF-EFCB-47A7-9005-039B6216F053}" srcOrd="7" destOrd="0" parTransId="{4A2AA7FA-6EE0-4E06-8C02-A015BEB4A918}" sibTransId="{7E21F7C5-F5A2-48BA-9DF3-78D33385A709}"/>
    <dgm:cxn modelId="{1037229D-73B8-443B-923D-C50FC8D20F3E}" srcId="{E3929333-C371-4F3C-A080-6BF98C8ED086}" destId="{8AEFC814-04FD-42B3-81F6-9AFC9FA01FD1}" srcOrd="2" destOrd="0" parTransId="{2DC71B98-2320-4124-9DA7-8690AD6CBFF0}" sibTransId="{D47C161A-FE9D-4D79-A7AB-3B93366253A7}"/>
    <dgm:cxn modelId="{24ECF24D-CD80-4617-8850-98AE791A5AF2}" srcId="{E3929333-C371-4F3C-A080-6BF98C8ED086}" destId="{492B1D9B-3E9D-4A38-B047-DD75F641C024}" srcOrd="0" destOrd="0" parTransId="{5B9B2892-B54D-4F0B-80DB-8874D67A8CCA}" sibTransId="{0F0F2EFC-7FE2-4012-964D-E8FE58586768}"/>
    <dgm:cxn modelId="{3C0D6391-7234-40A6-8EF3-82B794D95909}" type="presOf" srcId="{36F57BCF-EFCB-47A7-9005-039B6216F053}" destId="{6964C6DF-2FA1-4D9D-9AB1-67FD14C1FFE2}" srcOrd="0" destOrd="0" presId="urn:microsoft.com/office/officeart/2005/8/layout/default"/>
    <dgm:cxn modelId="{41AE809D-CDE6-48B9-BDC8-0CAFF9C94153}" srcId="{E3929333-C371-4F3C-A080-6BF98C8ED086}" destId="{BAA9D426-3A20-479D-A45B-889CC30DD57E}" srcOrd="6" destOrd="0" parTransId="{F6D48CA2-355E-48A7-A10A-C6FDDC72D0D3}" sibTransId="{68B3C098-3B81-4613-851C-7577368A0FED}"/>
    <dgm:cxn modelId="{F63D7020-562A-4EBB-ACC4-FFC1EF436557}" type="presOf" srcId="{BAA9D426-3A20-479D-A45B-889CC30DD57E}" destId="{83ACD7F3-8812-436E-92B8-49B1AFD5D939}" srcOrd="0" destOrd="0" presId="urn:microsoft.com/office/officeart/2005/8/layout/default"/>
    <dgm:cxn modelId="{49CBCF2A-6588-4FCE-83A1-2FE04D968F70}" type="presParOf" srcId="{CF39E791-8CA1-4258-B19A-8249F133D405}" destId="{78DDF35E-DA13-46DD-9D4C-EFA274734465}" srcOrd="0" destOrd="0" presId="urn:microsoft.com/office/officeart/2005/8/layout/default"/>
    <dgm:cxn modelId="{3F08649B-A73A-4D9D-B0B2-42AB416905A5}" type="presParOf" srcId="{CF39E791-8CA1-4258-B19A-8249F133D405}" destId="{89E71626-0E60-4990-B052-06574BA35A6B}" srcOrd="1" destOrd="0" presId="urn:microsoft.com/office/officeart/2005/8/layout/default"/>
    <dgm:cxn modelId="{57BF24D2-FBFA-41A0-8DB0-13E830077C51}" type="presParOf" srcId="{CF39E791-8CA1-4258-B19A-8249F133D405}" destId="{843D4083-E0C4-44C2-BBDE-B3DFE21291E4}" srcOrd="2" destOrd="0" presId="urn:microsoft.com/office/officeart/2005/8/layout/default"/>
    <dgm:cxn modelId="{821BA8F6-072C-4D0D-A61E-4D330CDF5A02}" type="presParOf" srcId="{CF39E791-8CA1-4258-B19A-8249F133D405}" destId="{0FC26A63-64AC-4D34-8542-93C2CA32D240}" srcOrd="3" destOrd="0" presId="urn:microsoft.com/office/officeart/2005/8/layout/default"/>
    <dgm:cxn modelId="{F672C379-A66B-4CA5-867F-99863B4B0AC6}" type="presParOf" srcId="{CF39E791-8CA1-4258-B19A-8249F133D405}" destId="{421B6FD0-4AF3-41AD-8D3F-B585F013822F}" srcOrd="4" destOrd="0" presId="urn:microsoft.com/office/officeart/2005/8/layout/default"/>
    <dgm:cxn modelId="{405783E6-CE8B-4F95-9F25-114CDBAA4598}" type="presParOf" srcId="{CF39E791-8CA1-4258-B19A-8249F133D405}" destId="{869F5DE7-9485-4525-8B82-0F57A1710525}" srcOrd="5" destOrd="0" presId="urn:microsoft.com/office/officeart/2005/8/layout/default"/>
    <dgm:cxn modelId="{876C3990-AEA2-47B9-B65D-53775DBCE9F0}" type="presParOf" srcId="{CF39E791-8CA1-4258-B19A-8249F133D405}" destId="{9BD413E7-E484-4635-8B8D-4D37425D5F11}" srcOrd="6" destOrd="0" presId="urn:microsoft.com/office/officeart/2005/8/layout/default"/>
    <dgm:cxn modelId="{D4B08A40-14B2-4D79-B54E-F15AD0DBC578}" type="presParOf" srcId="{CF39E791-8CA1-4258-B19A-8249F133D405}" destId="{D290D8A6-115D-42C2-B53A-092FD0A60D43}" srcOrd="7" destOrd="0" presId="urn:microsoft.com/office/officeart/2005/8/layout/default"/>
    <dgm:cxn modelId="{B24D037D-3273-4FC4-9425-A363B6886A05}" type="presParOf" srcId="{CF39E791-8CA1-4258-B19A-8249F133D405}" destId="{78C775ED-2CCF-448B-9DA2-30BC05D23867}" srcOrd="8" destOrd="0" presId="urn:microsoft.com/office/officeart/2005/8/layout/default"/>
    <dgm:cxn modelId="{EA938838-750E-4FF7-A1B0-8E5C16506D6C}" type="presParOf" srcId="{CF39E791-8CA1-4258-B19A-8249F133D405}" destId="{97A3A739-C72D-4004-8B1F-E2166042ACF0}" srcOrd="9" destOrd="0" presId="urn:microsoft.com/office/officeart/2005/8/layout/default"/>
    <dgm:cxn modelId="{12F4B902-1168-48DD-B5BD-A2347444479A}" type="presParOf" srcId="{CF39E791-8CA1-4258-B19A-8249F133D405}" destId="{A908D76C-C107-4D3B-B20B-62279234753D}" srcOrd="10" destOrd="0" presId="urn:microsoft.com/office/officeart/2005/8/layout/default"/>
    <dgm:cxn modelId="{CCA43551-A7E8-4BA4-9496-398554BE7A44}" type="presParOf" srcId="{CF39E791-8CA1-4258-B19A-8249F133D405}" destId="{81144B12-C87C-4CB5-9C4D-ED68F228E6CB}" srcOrd="11" destOrd="0" presId="urn:microsoft.com/office/officeart/2005/8/layout/default"/>
    <dgm:cxn modelId="{3918AFB7-5357-4497-A90C-E2C72D60B34B}" type="presParOf" srcId="{CF39E791-8CA1-4258-B19A-8249F133D405}" destId="{83ACD7F3-8812-436E-92B8-49B1AFD5D939}" srcOrd="12" destOrd="0" presId="urn:microsoft.com/office/officeart/2005/8/layout/default"/>
    <dgm:cxn modelId="{3A4F70DC-C793-4CFD-A2CA-AD077A6B7884}" type="presParOf" srcId="{CF39E791-8CA1-4258-B19A-8249F133D405}" destId="{16F2E000-A747-48C0-B9FB-91FFEA4457FC}" srcOrd="13" destOrd="0" presId="urn:microsoft.com/office/officeart/2005/8/layout/default"/>
    <dgm:cxn modelId="{35C781C3-44B3-49CE-BE83-115A65C83E87}" type="presParOf" srcId="{CF39E791-8CA1-4258-B19A-8249F133D405}" destId="{6964C6DF-2FA1-4D9D-9AB1-67FD14C1FFE2}" srcOrd="14"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E3929333-C371-4F3C-A080-6BF98C8ED086}"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id-ID"/>
        </a:p>
      </dgm:t>
    </dgm:pt>
    <dgm:pt modelId="{492B1D9B-3E9D-4A38-B047-DD75F641C024}">
      <dgm:prSet phldrT="[Text]" custT="1"/>
      <dgm:spPr/>
      <dgm:t>
        <a:bodyPr lIns="72000" tIns="72000" rIns="72000" bIns="72000" anchor="ctr"/>
        <a:lstStyle/>
        <a:p>
          <a:pPr algn="ctr">
            <a:lnSpc>
              <a:spcPct val="100000"/>
            </a:lnSpc>
            <a:spcBef>
              <a:spcPts val="0"/>
            </a:spcBef>
            <a:spcAft>
              <a:spcPts val="0"/>
            </a:spcAft>
          </a:pPr>
          <a:r>
            <a:rPr lang="id-ID" sz="6600" spc="20" baseline="0" dirty="0" smtClean="0"/>
            <a:t>O</a:t>
          </a:r>
          <a:r>
            <a:rPr lang="id-ID" sz="6000" spc="20" baseline="0" dirty="0" smtClean="0"/>
            <a:t> </a:t>
          </a:r>
        </a:p>
        <a:p>
          <a:pPr algn="ctr">
            <a:lnSpc>
              <a:spcPct val="100000"/>
            </a:lnSpc>
            <a:spcBef>
              <a:spcPts val="0"/>
            </a:spcBef>
            <a:spcAft>
              <a:spcPts val="0"/>
            </a:spcAft>
          </a:pPr>
          <a:r>
            <a:rPr lang="id-ID" sz="3600" spc="20" baseline="0" dirty="0" smtClean="0"/>
            <a:t>(onset)</a:t>
          </a:r>
          <a:endParaRPr lang="id-ID" sz="3600" spc="20" baseline="0" dirty="0"/>
        </a:p>
      </dgm:t>
    </dgm:pt>
    <dgm:pt modelId="{5B9B2892-B54D-4F0B-80DB-8874D67A8CCA}" type="parTrans" cxnId="{24ECF24D-CD80-4617-8850-98AE791A5AF2}">
      <dgm:prSet/>
      <dgm:spPr/>
      <dgm:t>
        <a:bodyPr/>
        <a:lstStyle/>
        <a:p>
          <a:pPr algn="ctr">
            <a:lnSpc>
              <a:spcPct val="100000"/>
            </a:lnSpc>
            <a:spcBef>
              <a:spcPts val="0"/>
            </a:spcBef>
            <a:spcAft>
              <a:spcPts val="0"/>
            </a:spcAft>
          </a:pPr>
          <a:endParaRPr lang="id-ID" sz="1400" spc="20" baseline="0"/>
        </a:p>
      </dgm:t>
    </dgm:pt>
    <dgm:pt modelId="{0F0F2EFC-7FE2-4012-964D-E8FE58586768}" type="sibTrans" cxnId="{24ECF24D-CD80-4617-8850-98AE791A5AF2}">
      <dgm:prSet/>
      <dgm:spPr/>
      <dgm:t>
        <a:bodyPr/>
        <a:lstStyle/>
        <a:p>
          <a:pPr algn="ctr">
            <a:lnSpc>
              <a:spcPct val="100000"/>
            </a:lnSpc>
            <a:spcBef>
              <a:spcPts val="0"/>
            </a:spcBef>
            <a:spcAft>
              <a:spcPts val="0"/>
            </a:spcAft>
          </a:pPr>
          <a:endParaRPr lang="id-ID" sz="1400" spc="20" baseline="0"/>
        </a:p>
      </dgm:t>
    </dgm:pt>
    <dgm:pt modelId="{E9349A22-AEC8-4241-96FA-69EFC7DD6697}">
      <dgm:prSet phldrT="[Text]" custT="1"/>
      <dgm:spPr/>
      <dgm:t>
        <a:bodyPr lIns="72000" tIns="72000" rIns="72000" bIns="72000" anchor="ctr"/>
        <a:lstStyle/>
        <a:p>
          <a:pPr algn="ctr">
            <a:lnSpc>
              <a:spcPct val="100000"/>
            </a:lnSpc>
            <a:spcBef>
              <a:spcPts val="0"/>
            </a:spcBef>
            <a:spcAft>
              <a:spcPts val="0"/>
            </a:spcAft>
          </a:pPr>
          <a:r>
            <a:rPr lang="id-ID" sz="7200" spc="20" baseline="0" dirty="0" smtClean="0"/>
            <a:t>P</a:t>
          </a:r>
          <a:r>
            <a:rPr lang="id-ID" sz="3600" spc="20" baseline="0" dirty="0" smtClean="0"/>
            <a:t> </a:t>
          </a:r>
        </a:p>
        <a:p>
          <a:pPr algn="ctr">
            <a:lnSpc>
              <a:spcPct val="100000"/>
            </a:lnSpc>
            <a:spcBef>
              <a:spcPts val="0"/>
            </a:spcBef>
            <a:spcAft>
              <a:spcPts val="0"/>
            </a:spcAft>
          </a:pPr>
          <a:r>
            <a:rPr lang="id-ID" sz="3200" spc="20" baseline="0" dirty="0" smtClean="0"/>
            <a:t>(Provokes)</a:t>
          </a:r>
          <a:endParaRPr lang="id-ID" sz="3200" spc="20" baseline="0" dirty="0"/>
        </a:p>
      </dgm:t>
    </dgm:pt>
    <dgm:pt modelId="{E4C98616-41FE-42A1-A00F-BE50F4AB5203}" type="parTrans" cxnId="{F3296421-FB0D-44A4-BCE8-64A16642A0C6}">
      <dgm:prSet/>
      <dgm:spPr/>
      <dgm:t>
        <a:bodyPr/>
        <a:lstStyle/>
        <a:p>
          <a:pPr algn="ctr">
            <a:lnSpc>
              <a:spcPct val="100000"/>
            </a:lnSpc>
            <a:spcBef>
              <a:spcPts val="0"/>
            </a:spcBef>
            <a:spcAft>
              <a:spcPts val="0"/>
            </a:spcAft>
          </a:pPr>
          <a:endParaRPr lang="id-ID" sz="1400" spc="20" baseline="0"/>
        </a:p>
      </dgm:t>
    </dgm:pt>
    <dgm:pt modelId="{264E6CC0-D7B7-4CC6-9F5E-E690C6409945}" type="sibTrans" cxnId="{F3296421-FB0D-44A4-BCE8-64A16642A0C6}">
      <dgm:prSet/>
      <dgm:spPr/>
      <dgm:t>
        <a:bodyPr/>
        <a:lstStyle/>
        <a:p>
          <a:pPr algn="ctr">
            <a:lnSpc>
              <a:spcPct val="100000"/>
            </a:lnSpc>
            <a:spcBef>
              <a:spcPts val="0"/>
            </a:spcBef>
            <a:spcAft>
              <a:spcPts val="0"/>
            </a:spcAft>
          </a:pPr>
          <a:endParaRPr lang="id-ID" sz="1400" spc="20" baseline="0"/>
        </a:p>
      </dgm:t>
    </dgm:pt>
    <dgm:pt modelId="{8AEFC814-04FD-42B3-81F6-9AFC9FA01FD1}">
      <dgm:prSet phldrT="[Text]" custT="1"/>
      <dgm:spPr/>
      <dgm:t>
        <a:bodyPr lIns="72000" tIns="72000" rIns="72000" bIns="72000" anchor="ctr"/>
        <a:lstStyle/>
        <a:p>
          <a:pPr algn="ctr">
            <a:lnSpc>
              <a:spcPct val="100000"/>
            </a:lnSpc>
            <a:spcBef>
              <a:spcPts val="0"/>
            </a:spcBef>
            <a:spcAft>
              <a:spcPts val="0"/>
            </a:spcAft>
          </a:pPr>
          <a:r>
            <a:rPr lang="id-ID" sz="6600" spc="20" baseline="0" dirty="0" smtClean="0"/>
            <a:t>Q</a:t>
          </a:r>
          <a:r>
            <a:rPr lang="id-ID" sz="3200" spc="20" baseline="0" dirty="0" smtClean="0"/>
            <a:t> </a:t>
          </a:r>
        </a:p>
        <a:p>
          <a:pPr algn="ctr">
            <a:lnSpc>
              <a:spcPct val="100000"/>
            </a:lnSpc>
            <a:spcBef>
              <a:spcPts val="0"/>
            </a:spcBef>
            <a:spcAft>
              <a:spcPts val="0"/>
            </a:spcAft>
          </a:pPr>
          <a:r>
            <a:rPr lang="id-ID" sz="3200" spc="20" baseline="0" dirty="0" smtClean="0"/>
            <a:t>(Quality)</a:t>
          </a:r>
          <a:endParaRPr lang="id-ID" sz="3200" spc="20" baseline="0" dirty="0"/>
        </a:p>
      </dgm:t>
    </dgm:pt>
    <dgm:pt modelId="{2DC71B98-2320-4124-9DA7-8690AD6CBFF0}" type="parTrans" cxnId="{1037229D-73B8-443B-923D-C50FC8D20F3E}">
      <dgm:prSet/>
      <dgm:spPr/>
      <dgm:t>
        <a:bodyPr/>
        <a:lstStyle/>
        <a:p>
          <a:pPr algn="ctr">
            <a:lnSpc>
              <a:spcPct val="100000"/>
            </a:lnSpc>
            <a:spcBef>
              <a:spcPts val="0"/>
            </a:spcBef>
            <a:spcAft>
              <a:spcPts val="0"/>
            </a:spcAft>
          </a:pPr>
          <a:endParaRPr lang="id-ID" sz="1400" spc="20" baseline="0"/>
        </a:p>
      </dgm:t>
    </dgm:pt>
    <dgm:pt modelId="{D47C161A-FE9D-4D79-A7AB-3B93366253A7}" type="sibTrans" cxnId="{1037229D-73B8-443B-923D-C50FC8D20F3E}">
      <dgm:prSet/>
      <dgm:spPr/>
      <dgm:t>
        <a:bodyPr/>
        <a:lstStyle/>
        <a:p>
          <a:pPr algn="ctr">
            <a:lnSpc>
              <a:spcPct val="100000"/>
            </a:lnSpc>
            <a:spcBef>
              <a:spcPts val="0"/>
            </a:spcBef>
            <a:spcAft>
              <a:spcPts val="0"/>
            </a:spcAft>
          </a:pPr>
          <a:endParaRPr lang="id-ID" sz="1400" spc="20" baseline="0"/>
        </a:p>
      </dgm:t>
    </dgm:pt>
    <dgm:pt modelId="{887751FC-9103-428E-855D-00C97648C43E}">
      <dgm:prSet phldrT="[Text]" custT="1"/>
      <dgm:spPr/>
      <dgm:t>
        <a:bodyPr lIns="72000" tIns="72000" rIns="72000" bIns="72000" anchor="ctr"/>
        <a:lstStyle/>
        <a:p>
          <a:pPr algn="ctr">
            <a:lnSpc>
              <a:spcPct val="100000"/>
            </a:lnSpc>
            <a:spcBef>
              <a:spcPts val="0"/>
            </a:spcBef>
            <a:spcAft>
              <a:spcPts val="0"/>
            </a:spcAft>
          </a:pPr>
          <a:r>
            <a:rPr lang="id-ID" sz="6600" spc="20" baseline="0" dirty="0" smtClean="0"/>
            <a:t>R</a:t>
          </a:r>
          <a:r>
            <a:rPr lang="id-ID" sz="3200" spc="20" baseline="0" dirty="0" smtClean="0"/>
            <a:t> </a:t>
          </a:r>
        </a:p>
        <a:p>
          <a:pPr algn="ctr">
            <a:lnSpc>
              <a:spcPct val="100000"/>
            </a:lnSpc>
            <a:spcBef>
              <a:spcPts val="0"/>
            </a:spcBef>
            <a:spcAft>
              <a:spcPts val="0"/>
            </a:spcAft>
          </a:pPr>
          <a:r>
            <a:rPr lang="id-ID" sz="2000" spc="20" baseline="0" dirty="0" smtClean="0"/>
            <a:t>(Region/Radiation)</a:t>
          </a:r>
          <a:endParaRPr lang="id-ID" sz="2000" spc="20" baseline="0" dirty="0"/>
        </a:p>
      </dgm:t>
    </dgm:pt>
    <dgm:pt modelId="{708E2BA6-E2B2-4131-A872-2328329A24BD}" type="parTrans" cxnId="{DD8734FF-ABC3-45CD-9130-D116FEA3173C}">
      <dgm:prSet/>
      <dgm:spPr/>
      <dgm:t>
        <a:bodyPr/>
        <a:lstStyle/>
        <a:p>
          <a:pPr algn="ctr">
            <a:lnSpc>
              <a:spcPct val="100000"/>
            </a:lnSpc>
            <a:spcBef>
              <a:spcPts val="0"/>
            </a:spcBef>
            <a:spcAft>
              <a:spcPts val="0"/>
            </a:spcAft>
          </a:pPr>
          <a:endParaRPr lang="id-ID" sz="1400" spc="20" baseline="0"/>
        </a:p>
      </dgm:t>
    </dgm:pt>
    <dgm:pt modelId="{AC807354-291C-47B3-AF97-271966003093}" type="sibTrans" cxnId="{DD8734FF-ABC3-45CD-9130-D116FEA3173C}">
      <dgm:prSet/>
      <dgm:spPr/>
      <dgm:t>
        <a:bodyPr/>
        <a:lstStyle/>
        <a:p>
          <a:pPr algn="ctr">
            <a:lnSpc>
              <a:spcPct val="100000"/>
            </a:lnSpc>
            <a:spcBef>
              <a:spcPts val="0"/>
            </a:spcBef>
            <a:spcAft>
              <a:spcPts val="0"/>
            </a:spcAft>
          </a:pPr>
          <a:endParaRPr lang="id-ID" sz="1400" spc="20" baseline="0"/>
        </a:p>
      </dgm:t>
    </dgm:pt>
    <dgm:pt modelId="{B3014472-BED9-4340-BF40-8C260EA0E8AB}">
      <dgm:prSet phldrT="[Text]" custT="1"/>
      <dgm:spPr/>
      <dgm:t>
        <a:bodyPr lIns="72000" tIns="72000" rIns="72000" bIns="72000" anchor="ctr"/>
        <a:lstStyle/>
        <a:p>
          <a:pPr algn="ctr">
            <a:lnSpc>
              <a:spcPct val="100000"/>
            </a:lnSpc>
            <a:spcBef>
              <a:spcPts val="0"/>
            </a:spcBef>
            <a:spcAft>
              <a:spcPts val="0"/>
            </a:spcAft>
          </a:pPr>
          <a:r>
            <a:rPr lang="id-ID" sz="6600" spc="20" baseline="0" dirty="0" smtClean="0"/>
            <a:t>S</a:t>
          </a:r>
          <a:r>
            <a:rPr lang="id-ID" sz="3200" spc="20" baseline="0" dirty="0" smtClean="0"/>
            <a:t> </a:t>
          </a:r>
        </a:p>
        <a:p>
          <a:pPr algn="ctr">
            <a:lnSpc>
              <a:spcPct val="100000"/>
            </a:lnSpc>
            <a:spcBef>
              <a:spcPts val="0"/>
            </a:spcBef>
            <a:spcAft>
              <a:spcPts val="0"/>
            </a:spcAft>
          </a:pPr>
          <a:r>
            <a:rPr lang="id-ID" sz="3200" spc="20" baseline="0" dirty="0" smtClean="0"/>
            <a:t>(Severity)</a:t>
          </a:r>
          <a:endParaRPr lang="id-ID" sz="3200" spc="20" baseline="0" dirty="0"/>
        </a:p>
      </dgm:t>
    </dgm:pt>
    <dgm:pt modelId="{7EEBB295-811C-44FB-9876-B0FB11D6BD6A}" type="parTrans" cxnId="{DEC08B42-BC6F-45B0-AEA2-F474C2D8BA8D}">
      <dgm:prSet/>
      <dgm:spPr/>
      <dgm:t>
        <a:bodyPr/>
        <a:lstStyle/>
        <a:p>
          <a:pPr algn="ctr">
            <a:lnSpc>
              <a:spcPct val="100000"/>
            </a:lnSpc>
            <a:spcBef>
              <a:spcPts val="0"/>
            </a:spcBef>
            <a:spcAft>
              <a:spcPts val="0"/>
            </a:spcAft>
          </a:pPr>
          <a:endParaRPr lang="id-ID" sz="1400" spc="20" baseline="0"/>
        </a:p>
      </dgm:t>
    </dgm:pt>
    <dgm:pt modelId="{E785819D-EAF4-424E-924E-4DF368B7EA0C}" type="sibTrans" cxnId="{DEC08B42-BC6F-45B0-AEA2-F474C2D8BA8D}">
      <dgm:prSet/>
      <dgm:spPr/>
      <dgm:t>
        <a:bodyPr/>
        <a:lstStyle/>
        <a:p>
          <a:pPr algn="ctr">
            <a:lnSpc>
              <a:spcPct val="100000"/>
            </a:lnSpc>
            <a:spcBef>
              <a:spcPts val="0"/>
            </a:spcBef>
            <a:spcAft>
              <a:spcPts val="0"/>
            </a:spcAft>
          </a:pPr>
          <a:endParaRPr lang="id-ID" sz="1400" spc="20" baseline="0"/>
        </a:p>
      </dgm:t>
    </dgm:pt>
    <dgm:pt modelId="{A9B96C4D-8276-4EC1-8DCD-7860BC5A2F15}">
      <dgm:prSet phldrT="[Text]" custT="1"/>
      <dgm:spPr/>
      <dgm:t>
        <a:bodyPr lIns="72000" tIns="72000" rIns="72000" bIns="72000" anchor="ctr"/>
        <a:lstStyle/>
        <a:p>
          <a:pPr algn="ctr">
            <a:lnSpc>
              <a:spcPct val="100000"/>
            </a:lnSpc>
            <a:spcBef>
              <a:spcPts val="0"/>
            </a:spcBef>
            <a:spcAft>
              <a:spcPts val="0"/>
            </a:spcAft>
          </a:pPr>
          <a:r>
            <a:rPr lang="id-ID" sz="6600" spc="20" baseline="0" dirty="0" smtClean="0"/>
            <a:t>T </a:t>
          </a:r>
          <a:r>
            <a:rPr lang="id-ID" sz="3200" spc="20" baseline="0" dirty="0" smtClean="0"/>
            <a:t>(Treatment)</a:t>
          </a:r>
          <a:endParaRPr lang="id-ID" sz="3200" spc="20" baseline="0" dirty="0"/>
        </a:p>
      </dgm:t>
    </dgm:pt>
    <dgm:pt modelId="{8766FBD0-CF4E-4373-A410-09D8EDE2D672}" type="parTrans" cxnId="{7ABC374C-EBD1-4BBE-AFAF-9D1411A00B21}">
      <dgm:prSet/>
      <dgm:spPr/>
      <dgm:t>
        <a:bodyPr/>
        <a:lstStyle/>
        <a:p>
          <a:pPr algn="ctr">
            <a:lnSpc>
              <a:spcPct val="100000"/>
            </a:lnSpc>
            <a:spcBef>
              <a:spcPts val="0"/>
            </a:spcBef>
            <a:spcAft>
              <a:spcPts val="0"/>
            </a:spcAft>
          </a:pPr>
          <a:endParaRPr lang="id-ID" sz="1400" spc="20" baseline="0"/>
        </a:p>
      </dgm:t>
    </dgm:pt>
    <dgm:pt modelId="{9A6C6BBE-D23C-435A-B9C6-387E2D4EB58B}" type="sibTrans" cxnId="{7ABC374C-EBD1-4BBE-AFAF-9D1411A00B21}">
      <dgm:prSet/>
      <dgm:spPr/>
      <dgm:t>
        <a:bodyPr/>
        <a:lstStyle/>
        <a:p>
          <a:pPr algn="ctr">
            <a:lnSpc>
              <a:spcPct val="100000"/>
            </a:lnSpc>
            <a:spcBef>
              <a:spcPts val="0"/>
            </a:spcBef>
            <a:spcAft>
              <a:spcPts val="0"/>
            </a:spcAft>
          </a:pPr>
          <a:endParaRPr lang="id-ID" sz="1400" spc="20" baseline="0"/>
        </a:p>
      </dgm:t>
    </dgm:pt>
    <dgm:pt modelId="{BAA9D426-3A20-479D-A45B-889CC30DD57E}">
      <dgm:prSet phldrT="[Text]" custT="1"/>
      <dgm:spPr/>
      <dgm:t>
        <a:bodyPr lIns="72000" tIns="72000" rIns="72000" bIns="72000" anchor="ctr"/>
        <a:lstStyle/>
        <a:p>
          <a:pPr algn="ctr">
            <a:lnSpc>
              <a:spcPct val="100000"/>
            </a:lnSpc>
            <a:spcBef>
              <a:spcPts val="0"/>
            </a:spcBef>
            <a:spcAft>
              <a:spcPts val="0"/>
            </a:spcAft>
          </a:pPr>
          <a:r>
            <a:rPr lang="id-ID" sz="6600" spc="20" baseline="0" dirty="0" smtClean="0"/>
            <a:t>U</a:t>
          </a:r>
          <a:r>
            <a:rPr lang="id-ID" sz="3600" spc="20" baseline="0" dirty="0" smtClean="0"/>
            <a:t> </a:t>
          </a:r>
        </a:p>
        <a:p>
          <a:pPr algn="ctr">
            <a:lnSpc>
              <a:spcPct val="100000"/>
            </a:lnSpc>
            <a:spcBef>
              <a:spcPts val="0"/>
            </a:spcBef>
            <a:spcAft>
              <a:spcPts val="0"/>
            </a:spcAft>
          </a:pPr>
          <a:r>
            <a:rPr lang="id-ID" sz="2800" spc="20" baseline="0" dirty="0" smtClean="0"/>
            <a:t>(Understanding/Impact of you)</a:t>
          </a:r>
          <a:endParaRPr lang="id-ID" sz="2800" spc="20" baseline="0" dirty="0"/>
        </a:p>
      </dgm:t>
    </dgm:pt>
    <dgm:pt modelId="{F6D48CA2-355E-48A7-A10A-C6FDDC72D0D3}" type="parTrans" cxnId="{41AE809D-CDE6-48B9-BDC8-0CAFF9C94153}">
      <dgm:prSet/>
      <dgm:spPr/>
      <dgm:t>
        <a:bodyPr/>
        <a:lstStyle/>
        <a:p>
          <a:pPr algn="ctr">
            <a:lnSpc>
              <a:spcPct val="100000"/>
            </a:lnSpc>
            <a:spcBef>
              <a:spcPts val="0"/>
            </a:spcBef>
            <a:spcAft>
              <a:spcPts val="0"/>
            </a:spcAft>
          </a:pPr>
          <a:endParaRPr lang="id-ID" sz="1400" spc="20" baseline="0"/>
        </a:p>
      </dgm:t>
    </dgm:pt>
    <dgm:pt modelId="{68B3C098-3B81-4613-851C-7577368A0FED}" type="sibTrans" cxnId="{41AE809D-CDE6-48B9-BDC8-0CAFF9C94153}">
      <dgm:prSet/>
      <dgm:spPr/>
      <dgm:t>
        <a:bodyPr/>
        <a:lstStyle/>
        <a:p>
          <a:pPr algn="ctr">
            <a:lnSpc>
              <a:spcPct val="100000"/>
            </a:lnSpc>
            <a:spcBef>
              <a:spcPts val="0"/>
            </a:spcBef>
            <a:spcAft>
              <a:spcPts val="0"/>
            </a:spcAft>
          </a:pPr>
          <a:endParaRPr lang="id-ID" sz="1400" spc="20" baseline="0"/>
        </a:p>
      </dgm:t>
    </dgm:pt>
    <dgm:pt modelId="{36F57BCF-EFCB-47A7-9005-039B6216F053}">
      <dgm:prSet phldrT="[Text]" custT="1"/>
      <dgm:spPr/>
      <dgm:t>
        <a:bodyPr lIns="72000" tIns="72000" rIns="72000" bIns="72000" anchor="ctr"/>
        <a:lstStyle/>
        <a:p>
          <a:pPr algn="ctr">
            <a:lnSpc>
              <a:spcPct val="100000"/>
            </a:lnSpc>
            <a:spcBef>
              <a:spcPts val="0"/>
            </a:spcBef>
            <a:spcAft>
              <a:spcPts val="0"/>
            </a:spcAft>
          </a:pPr>
          <a:r>
            <a:rPr lang="id-ID" sz="6600" spc="20" baseline="0" dirty="0" smtClean="0"/>
            <a:t>V</a:t>
          </a:r>
          <a:r>
            <a:rPr lang="id-ID" sz="4400" spc="20" baseline="0" dirty="0" smtClean="0"/>
            <a:t> </a:t>
          </a:r>
          <a:endParaRPr lang="id-ID" sz="2000" spc="20" baseline="0" dirty="0" smtClean="0"/>
        </a:p>
        <a:p>
          <a:pPr algn="ctr">
            <a:lnSpc>
              <a:spcPct val="100000"/>
            </a:lnSpc>
            <a:spcBef>
              <a:spcPts val="0"/>
            </a:spcBef>
            <a:spcAft>
              <a:spcPts val="0"/>
            </a:spcAft>
          </a:pPr>
          <a:r>
            <a:rPr lang="id-ID" sz="3200" spc="20" baseline="0" dirty="0" smtClean="0"/>
            <a:t>(Value)</a:t>
          </a:r>
          <a:endParaRPr lang="id-ID" sz="3200" spc="20" baseline="0" dirty="0"/>
        </a:p>
      </dgm:t>
    </dgm:pt>
    <dgm:pt modelId="{4A2AA7FA-6EE0-4E06-8C02-A015BEB4A918}" type="parTrans" cxnId="{5DAEC690-4389-4297-BF8C-A5328DA16905}">
      <dgm:prSet/>
      <dgm:spPr/>
      <dgm:t>
        <a:bodyPr/>
        <a:lstStyle/>
        <a:p>
          <a:pPr algn="ctr">
            <a:lnSpc>
              <a:spcPct val="100000"/>
            </a:lnSpc>
            <a:spcBef>
              <a:spcPts val="0"/>
            </a:spcBef>
            <a:spcAft>
              <a:spcPts val="0"/>
            </a:spcAft>
          </a:pPr>
          <a:endParaRPr lang="id-ID" sz="1400" spc="20" baseline="0"/>
        </a:p>
      </dgm:t>
    </dgm:pt>
    <dgm:pt modelId="{7E21F7C5-F5A2-48BA-9DF3-78D33385A709}" type="sibTrans" cxnId="{5DAEC690-4389-4297-BF8C-A5328DA16905}">
      <dgm:prSet/>
      <dgm:spPr/>
      <dgm:t>
        <a:bodyPr/>
        <a:lstStyle/>
        <a:p>
          <a:pPr algn="ctr">
            <a:lnSpc>
              <a:spcPct val="100000"/>
            </a:lnSpc>
            <a:spcBef>
              <a:spcPts val="0"/>
            </a:spcBef>
            <a:spcAft>
              <a:spcPts val="0"/>
            </a:spcAft>
          </a:pPr>
          <a:endParaRPr lang="id-ID" sz="1400" spc="20" baseline="0"/>
        </a:p>
      </dgm:t>
    </dgm:pt>
    <dgm:pt modelId="{CF39E791-8CA1-4258-B19A-8249F133D405}" type="pres">
      <dgm:prSet presAssocID="{E3929333-C371-4F3C-A080-6BF98C8ED086}" presName="diagram" presStyleCnt="0">
        <dgm:presLayoutVars>
          <dgm:dir/>
          <dgm:resizeHandles val="exact"/>
        </dgm:presLayoutVars>
      </dgm:prSet>
      <dgm:spPr/>
      <dgm:t>
        <a:bodyPr/>
        <a:lstStyle/>
        <a:p>
          <a:endParaRPr lang="id-ID"/>
        </a:p>
      </dgm:t>
    </dgm:pt>
    <dgm:pt modelId="{78DDF35E-DA13-46DD-9D4C-EFA274734465}" type="pres">
      <dgm:prSet presAssocID="{492B1D9B-3E9D-4A38-B047-DD75F641C024}" presName="node" presStyleLbl="node1" presStyleIdx="0" presStyleCnt="8" custScaleX="107575" custScaleY="139506" custLinFactNeighborY="-2469">
        <dgm:presLayoutVars>
          <dgm:bulletEnabled val="1"/>
        </dgm:presLayoutVars>
      </dgm:prSet>
      <dgm:spPr/>
      <dgm:t>
        <a:bodyPr/>
        <a:lstStyle/>
        <a:p>
          <a:endParaRPr lang="id-ID"/>
        </a:p>
      </dgm:t>
    </dgm:pt>
    <dgm:pt modelId="{89E71626-0E60-4990-B052-06574BA35A6B}" type="pres">
      <dgm:prSet presAssocID="{0F0F2EFC-7FE2-4012-964D-E8FE58586768}" presName="sibTrans" presStyleCnt="0"/>
      <dgm:spPr/>
    </dgm:pt>
    <dgm:pt modelId="{843D4083-E0C4-44C2-BBDE-B3DFE21291E4}" type="pres">
      <dgm:prSet presAssocID="{E9349A22-AEC8-4241-96FA-69EFC7DD6697}" presName="node" presStyleLbl="node1" presStyleIdx="1" presStyleCnt="8" custScaleX="110352" custScaleY="129629" custLinFactNeighborY="-2469">
        <dgm:presLayoutVars>
          <dgm:bulletEnabled val="1"/>
        </dgm:presLayoutVars>
      </dgm:prSet>
      <dgm:spPr/>
      <dgm:t>
        <a:bodyPr/>
        <a:lstStyle/>
        <a:p>
          <a:endParaRPr lang="id-ID"/>
        </a:p>
      </dgm:t>
    </dgm:pt>
    <dgm:pt modelId="{0FC26A63-64AC-4D34-8542-93C2CA32D240}" type="pres">
      <dgm:prSet presAssocID="{264E6CC0-D7B7-4CC6-9F5E-E690C6409945}" presName="sibTrans" presStyleCnt="0"/>
      <dgm:spPr/>
    </dgm:pt>
    <dgm:pt modelId="{421B6FD0-4AF3-41AD-8D3F-B585F013822F}" type="pres">
      <dgm:prSet presAssocID="{8AEFC814-04FD-42B3-81F6-9AFC9FA01FD1}" presName="node" presStyleLbl="node1" presStyleIdx="2" presStyleCnt="8" custScaleX="115854" custScaleY="129629" custLinFactNeighborY="-2469">
        <dgm:presLayoutVars>
          <dgm:bulletEnabled val="1"/>
        </dgm:presLayoutVars>
      </dgm:prSet>
      <dgm:spPr/>
      <dgm:t>
        <a:bodyPr/>
        <a:lstStyle/>
        <a:p>
          <a:endParaRPr lang="id-ID"/>
        </a:p>
      </dgm:t>
    </dgm:pt>
    <dgm:pt modelId="{869F5DE7-9485-4525-8B82-0F57A1710525}" type="pres">
      <dgm:prSet presAssocID="{D47C161A-FE9D-4D79-A7AB-3B93366253A7}" presName="sibTrans" presStyleCnt="0"/>
      <dgm:spPr/>
    </dgm:pt>
    <dgm:pt modelId="{9BD413E7-E484-4635-8B8D-4D37425D5F11}" type="pres">
      <dgm:prSet presAssocID="{887751FC-9103-428E-855D-00C97648C43E}" presName="node" presStyleLbl="node1" presStyleIdx="3" presStyleCnt="8" custScaleX="111375" custScaleY="133333" custLinFactNeighborY="-2469">
        <dgm:presLayoutVars>
          <dgm:bulletEnabled val="1"/>
        </dgm:presLayoutVars>
      </dgm:prSet>
      <dgm:spPr/>
      <dgm:t>
        <a:bodyPr/>
        <a:lstStyle/>
        <a:p>
          <a:endParaRPr lang="id-ID"/>
        </a:p>
      </dgm:t>
    </dgm:pt>
    <dgm:pt modelId="{D290D8A6-115D-42C2-B53A-092FD0A60D43}" type="pres">
      <dgm:prSet presAssocID="{AC807354-291C-47B3-AF97-271966003093}" presName="sibTrans" presStyleCnt="0"/>
      <dgm:spPr/>
    </dgm:pt>
    <dgm:pt modelId="{78C775ED-2CCF-448B-9DA2-30BC05D23867}" type="pres">
      <dgm:prSet presAssocID="{B3014472-BED9-4340-BF40-8C260EA0E8AB}" presName="node" presStyleLbl="node1" presStyleIdx="4" presStyleCnt="8" custScaleX="106551" custScaleY="123457" custLinFactNeighborY="-2469">
        <dgm:presLayoutVars>
          <dgm:bulletEnabled val="1"/>
        </dgm:presLayoutVars>
      </dgm:prSet>
      <dgm:spPr/>
      <dgm:t>
        <a:bodyPr/>
        <a:lstStyle/>
        <a:p>
          <a:endParaRPr lang="id-ID"/>
        </a:p>
      </dgm:t>
    </dgm:pt>
    <dgm:pt modelId="{97A3A739-C72D-4004-8B1F-E2166042ACF0}" type="pres">
      <dgm:prSet presAssocID="{E785819D-EAF4-424E-924E-4DF368B7EA0C}" presName="sibTrans" presStyleCnt="0"/>
      <dgm:spPr/>
    </dgm:pt>
    <dgm:pt modelId="{A908D76C-C107-4D3B-B20B-62279234753D}" type="pres">
      <dgm:prSet presAssocID="{A9B96C4D-8276-4EC1-8DCD-7860BC5A2F15}" presName="node" presStyleLbl="node1" presStyleIdx="5" presStyleCnt="8" custScaleX="109302" custScaleY="123457" custLinFactNeighborY="-2469">
        <dgm:presLayoutVars>
          <dgm:bulletEnabled val="1"/>
        </dgm:presLayoutVars>
      </dgm:prSet>
      <dgm:spPr/>
      <dgm:t>
        <a:bodyPr/>
        <a:lstStyle/>
        <a:p>
          <a:endParaRPr lang="id-ID"/>
        </a:p>
      </dgm:t>
    </dgm:pt>
    <dgm:pt modelId="{81144B12-C87C-4CB5-9C4D-ED68F228E6CB}" type="pres">
      <dgm:prSet presAssocID="{9A6C6BBE-D23C-435A-B9C6-387E2D4EB58B}" presName="sibTrans" presStyleCnt="0"/>
      <dgm:spPr/>
    </dgm:pt>
    <dgm:pt modelId="{83ACD7F3-8812-436E-92B8-49B1AFD5D939}" type="pres">
      <dgm:prSet presAssocID="{BAA9D426-3A20-479D-A45B-889CC30DD57E}" presName="node" presStyleLbl="node1" presStyleIdx="6" presStyleCnt="8" custScaleX="230678" custScaleY="113581" custLinFactNeighborY="-2469">
        <dgm:presLayoutVars>
          <dgm:bulletEnabled val="1"/>
        </dgm:presLayoutVars>
      </dgm:prSet>
      <dgm:spPr/>
      <dgm:t>
        <a:bodyPr/>
        <a:lstStyle/>
        <a:p>
          <a:endParaRPr lang="id-ID"/>
        </a:p>
      </dgm:t>
    </dgm:pt>
    <dgm:pt modelId="{16F2E000-A747-48C0-B9FB-91FFEA4457FC}" type="pres">
      <dgm:prSet presAssocID="{68B3C098-3B81-4613-851C-7577368A0FED}" presName="sibTrans" presStyleCnt="0"/>
      <dgm:spPr/>
    </dgm:pt>
    <dgm:pt modelId="{6964C6DF-2FA1-4D9D-9AB1-67FD14C1FFE2}" type="pres">
      <dgm:prSet presAssocID="{36F57BCF-EFCB-47A7-9005-039B6216F053}" presName="node" presStyleLbl="node1" presStyleIdx="7" presStyleCnt="8" custScaleY="113581" custLinFactNeighborY="-2469">
        <dgm:presLayoutVars>
          <dgm:bulletEnabled val="1"/>
        </dgm:presLayoutVars>
      </dgm:prSet>
      <dgm:spPr/>
      <dgm:t>
        <a:bodyPr/>
        <a:lstStyle/>
        <a:p>
          <a:endParaRPr lang="id-ID"/>
        </a:p>
      </dgm:t>
    </dgm:pt>
  </dgm:ptLst>
  <dgm:cxnLst>
    <dgm:cxn modelId="{212FFCCE-123C-4936-8FF7-987D31008E62}" type="presOf" srcId="{36F57BCF-EFCB-47A7-9005-039B6216F053}" destId="{6964C6DF-2FA1-4D9D-9AB1-67FD14C1FFE2}" srcOrd="0" destOrd="0" presId="urn:microsoft.com/office/officeart/2005/8/layout/default"/>
    <dgm:cxn modelId="{F3296421-FB0D-44A4-BCE8-64A16642A0C6}" srcId="{E3929333-C371-4F3C-A080-6BF98C8ED086}" destId="{E9349A22-AEC8-4241-96FA-69EFC7DD6697}" srcOrd="1" destOrd="0" parTransId="{E4C98616-41FE-42A1-A00F-BE50F4AB5203}" sibTransId="{264E6CC0-D7B7-4CC6-9F5E-E690C6409945}"/>
    <dgm:cxn modelId="{127E2BD9-DC98-4C67-B62B-B5A964A8B00B}" type="presOf" srcId="{887751FC-9103-428E-855D-00C97648C43E}" destId="{9BD413E7-E484-4635-8B8D-4D37425D5F11}" srcOrd="0" destOrd="0" presId="urn:microsoft.com/office/officeart/2005/8/layout/default"/>
    <dgm:cxn modelId="{D451608E-1992-4812-BA11-1F86EB47B0F6}" type="presOf" srcId="{A9B96C4D-8276-4EC1-8DCD-7860BC5A2F15}" destId="{A908D76C-C107-4D3B-B20B-62279234753D}" srcOrd="0" destOrd="0" presId="urn:microsoft.com/office/officeart/2005/8/layout/default"/>
    <dgm:cxn modelId="{41C80973-F44A-4CDF-88A3-7DE1A147BF7D}" type="presOf" srcId="{B3014472-BED9-4340-BF40-8C260EA0E8AB}" destId="{78C775ED-2CCF-448B-9DA2-30BC05D23867}" srcOrd="0" destOrd="0" presId="urn:microsoft.com/office/officeart/2005/8/layout/default"/>
    <dgm:cxn modelId="{E29D6A36-1124-476B-AFFD-CA5F87F05DB3}" type="presOf" srcId="{492B1D9B-3E9D-4A38-B047-DD75F641C024}" destId="{78DDF35E-DA13-46DD-9D4C-EFA274734465}" srcOrd="0" destOrd="0" presId="urn:microsoft.com/office/officeart/2005/8/layout/default"/>
    <dgm:cxn modelId="{36AFCFF5-3C34-4C9E-B795-89D8CADCB433}" type="presOf" srcId="{E3929333-C371-4F3C-A080-6BF98C8ED086}" destId="{CF39E791-8CA1-4258-B19A-8249F133D405}" srcOrd="0" destOrd="0" presId="urn:microsoft.com/office/officeart/2005/8/layout/default"/>
    <dgm:cxn modelId="{DD8734FF-ABC3-45CD-9130-D116FEA3173C}" srcId="{E3929333-C371-4F3C-A080-6BF98C8ED086}" destId="{887751FC-9103-428E-855D-00C97648C43E}" srcOrd="3" destOrd="0" parTransId="{708E2BA6-E2B2-4131-A872-2328329A24BD}" sibTransId="{AC807354-291C-47B3-AF97-271966003093}"/>
    <dgm:cxn modelId="{7ABC374C-EBD1-4BBE-AFAF-9D1411A00B21}" srcId="{E3929333-C371-4F3C-A080-6BF98C8ED086}" destId="{A9B96C4D-8276-4EC1-8DCD-7860BC5A2F15}" srcOrd="5" destOrd="0" parTransId="{8766FBD0-CF4E-4373-A410-09D8EDE2D672}" sibTransId="{9A6C6BBE-D23C-435A-B9C6-387E2D4EB58B}"/>
    <dgm:cxn modelId="{DEC08B42-BC6F-45B0-AEA2-F474C2D8BA8D}" srcId="{E3929333-C371-4F3C-A080-6BF98C8ED086}" destId="{B3014472-BED9-4340-BF40-8C260EA0E8AB}" srcOrd="4" destOrd="0" parTransId="{7EEBB295-811C-44FB-9876-B0FB11D6BD6A}" sibTransId="{E785819D-EAF4-424E-924E-4DF368B7EA0C}"/>
    <dgm:cxn modelId="{5DAEC690-4389-4297-BF8C-A5328DA16905}" srcId="{E3929333-C371-4F3C-A080-6BF98C8ED086}" destId="{36F57BCF-EFCB-47A7-9005-039B6216F053}" srcOrd="7" destOrd="0" parTransId="{4A2AA7FA-6EE0-4E06-8C02-A015BEB4A918}" sibTransId="{7E21F7C5-F5A2-48BA-9DF3-78D33385A709}"/>
    <dgm:cxn modelId="{1037229D-73B8-443B-923D-C50FC8D20F3E}" srcId="{E3929333-C371-4F3C-A080-6BF98C8ED086}" destId="{8AEFC814-04FD-42B3-81F6-9AFC9FA01FD1}" srcOrd="2" destOrd="0" parTransId="{2DC71B98-2320-4124-9DA7-8690AD6CBFF0}" sibTransId="{D47C161A-FE9D-4D79-A7AB-3B93366253A7}"/>
    <dgm:cxn modelId="{A997644E-D7B8-4FAE-9DD7-39A115354D4C}" type="presOf" srcId="{E9349A22-AEC8-4241-96FA-69EFC7DD6697}" destId="{843D4083-E0C4-44C2-BBDE-B3DFE21291E4}" srcOrd="0" destOrd="0" presId="urn:microsoft.com/office/officeart/2005/8/layout/default"/>
    <dgm:cxn modelId="{24ECF24D-CD80-4617-8850-98AE791A5AF2}" srcId="{E3929333-C371-4F3C-A080-6BF98C8ED086}" destId="{492B1D9B-3E9D-4A38-B047-DD75F641C024}" srcOrd="0" destOrd="0" parTransId="{5B9B2892-B54D-4F0B-80DB-8874D67A8CCA}" sibTransId="{0F0F2EFC-7FE2-4012-964D-E8FE58586768}"/>
    <dgm:cxn modelId="{E796CDE4-412E-4D76-8BD7-6684CC8915EB}" type="presOf" srcId="{BAA9D426-3A20-479D-A45B-889CC30DD57E}" destId="{83ACD7F3-8812-436E-92B8-49B1AFD5D939}" srcOrd="0" destOrd="0" presId="urn:microsoft.com/office/officeart/2005/8/layout/default"/>
    <dgm:cxn modelId="{53312D9B-4326-4006-A7CE-F0CA3C259D39}" type="presOf" srcId="{8AEFC814-04FD-42B3-81F6-9AFC9FA01FD1}" destId="{421B6FD0-4AF3-41AD-8D3F-B585F013822F}" srcOrd="0" destOrd="0" presId="urn:microsoft.com/office/officeart/2005/8/layout/default"/>
    <dgm:cxn modelId="{41AE809D-CDE6-48B9-BDC8-0CAFF9C94153}" srcId="{E3929333-C371-4F3C-A080-6BF98C8ED086}" destId="{BAA9D426-3A20-479D-A45B-889CC30DD57E}" srcOrd="6" destOrd="0" parTransId="{F6D48CA2-355E-48A7-A10A-C6FDDC72D0D3}" sibTransId="{68B3C098-3B81-4613-851C-7577368A0FED}"/>
    <dgm:cxn modelId="{407E71A5-2352-4157-AD20-155CD71E2D90}" type="presParOf" srcId="{CF39E791-8CA1-4258-B19A-8249F133D405}" destId="{78DDF35E-DA13-46DD-9D4C-EFA274734465}" srcOrd="0" destOrd="0" presId="urn:microsoft.com/office/officeart/2005/8/layout/default"/>
    <dgm:cxn modelId="{B10F117E-C589-424D-B565-38D55D966C33}" type="presParOf" srcId="{CF39E791-8CA1-4258-B19A-8249F133D405}" destId="{89E71626-0E60-4990-B052-06574BA35A6B}" srcOrd="1" destOrd="0" presId="urn:microsoft.com/office/officeart/2005/8/layout/default"/>
    <dgm:cxn modelId="{57046ECD-41CE-426D-A882-9A2288CCEAD8}" type="presParOf" srcId="{CF39E791-8CA1-4258-B19A-8249F133D405}" destId="{843D4083-E0C4-44C2-BBDE-B3DFE21291E4}" srcOrd="2" destOrd="0" presId="urn:microsoft.com/office/officeart/2005/8/layout/default"/>
    <dgm:cxn modelId="{357BA728-67E3-46E9-AF73-E0899D70EB12}" type="presParOf" srcId="{CF39E791-8CA1-4258-B19A-8249F133D405}" destId="{0FC26A63-64AC-4D34-8542-93C2CA32D240}" srcOrd="3" destOrd="0" presId="urn:microsoft.com/office/officeart/2005/8/layout/default"/>
    <dgm:cxn modelId="{A2D5C9D0-4128-4705-83F1-2D4B26C0E52B}" type="presParOf" srcId="{CF39E791-8CA1-4258-B19A-8249F133D405}" destId="{421B6FD0-4AF3-41AD-8D3F-B585F013822F}" srcOrd="4" destOrd="0" presId="urn:microsoft.com/office/officeart/2005/8/layout/default"/>
    <dgm:cxn modelId="{06029DC4-7539-4C8A-9BFE-237F80F6B42C}" type="presParOf" srcId="{CF39E791-8CA1-4258-B19A-8249F133D405}" destId="{869F5DE7-9485-4525-8B82-0F57A1710525}" srcOrd="5" destOrd="0" presId="urn:microsoft.com/office/officeart/2005/8/layout/default"/>
    <dgm:cxn modelId="{F8FEA37C-600C-4B48-BE40-BF5A9E1774C2}" type="presParOf" srcId="{CF39E791-8CA1-4258-B19A-8249F133D405}" destId="{9BD413E7-E484-4635-8B8D-4D37425D5F11}" srcOrd="6" destOrd="0" presId="urn:microsoft.com/office/officeart/2005/8/layout/default"/>
    <dgm:cxn modelId="{F85AB422-CB60-4CD2-9CCF-D5487BDA52A8}" type="presParOf" srcId="{CF39E791-8CA1-4258-B19A-8249F133D405}" destId="{D290D8A6-115D-42C2-B53A-092FD0A60D43}" srcOrd="7" destOrd="0" presId="urn:microsoft.com/office/officeart/2005/8/layout/default"/>
    <dgm:cxn modelId="{F263865B-87B1-4640-AB70-5266D65CEE04}" type="presParOf" srcId="{CF39E791-8CA1-4258-B19A-8249F133D405}" destId="{78C775ED-2CCF-448B-9DA2-30BC05D23867}" srcOrd="8" destOrd="0" presId="urn:microsoft.com/office/officeart/2005/8/layout/default"/>
    <dgm:cxn modelId="{FE12BCBF-E7AC-403B-A5AC-BC78D1CC582C}" type="presParOf" srcId="{CF39E791-8CA1-4258-B19A-8249F133D405}" destId="{97A3A739-C72D-4004-8B1F-E2166042ACF0}" srcOrd="9" destOrd="0" presId="urn:microsoft.com/office/officeart/2005/8/layout/default"/>
    <dgm:cxn modelId="{9F1FE22E-EC0D-4056-8FCA-9862826ADC40}" type="presParOf" srcId="{CF39E791-8CA1-4258-B19A-8249F133D405}" destId="{A908D76C-C107-4D3B-B20B-62279234753D}" srcOrd="10" destOrd="0" presId="urn:microsoft.com/office/officeart/2005/8/layout/default"/>
    <dgm:cxn modelId="{D8EDB59E-208A-439C-9D9C-EC95A8572DA8}" type="presParOf" srcId="{CF39E791-8CA1-4258-B19A-8249F133D405}" destId="{81144B12-C87C-4CB5-9C4D-ED68F228E6CB}" srcOrd="11" destOrd="0" presId="urn:microsoft.com/office/officeart/2005/8/layout/default"/>
    <dgm:cxn modelId="{7EAE92A8-70A6-4282-BF38-A8FDB1ABC5C5}" type="presParOf" srcId="{CF39E791-8CA1-4258-B19A-8249F133D405}" destId="{83ACD7F3-8812-436E-92B8-49B1AFD5D939}" srcOrd="12" destOrd="0" presId="urn:microsoft.com/office/officeart/2005/8/layout/default"/>
    <dgm:cxn modelId="{8EADA6C8-1A30-48EC-AB3B-70383371D8EF}" type="presParOf" srcId="{CF39E791-8CA1-4258-B19A-8249F133D405}" destId="{16F2E000-A747-48C0-B9FB-91FFEA4457FC}" srcOrd="13" destOrd="0" presId="urn:microsoft.com/office/officeart/2005/8/layout/default"/>
    <dgm:cxn modelId="{08505176-880A-4DBB-A74D-716A4E389249}" type="presParOf" srcId="{CF39E791-8CA1-4258-B19A-8249F133D405}" destId="{6964C6DF-2FA1-4D9D-9AB1-67FD14C1FFE2}" srcOrd="14"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E74FF19B-6DAC-4D2C-8EDA-BD48586B1EAA}" type="doc">
      <dgm:prSet loTypeId="urn:microsoft.com/office/officeart/2005/8/layout/arrow2" loCatId="process" qsTypeId="urn:microsoft.com/office/officeart/2005/8/quickstyle/simple1" qsCatId="simple" csTypeId="urn:microsoft.com/office/officeart/2005/8/colors/accent2_1" csCatId="accent2" phldr="1"/>
      <dgm:spPr/>
    </dgm:pt>
    <dgm:pt modelId="{DF9D6078-AF44-4983-A195-12BEDA5C357B}">
      <dgm:prSet phldrT="[Text]"/>
      <dgm:spPr/>
      <dgm:t>
        <a:bodyPr/>
        <a:lstStyle/>
        <a:p>
          <a:r>
            <a:rPr lang="id-ID" dirty="0" smtClean="0"/>
            <a:t>Nyeri</a:t>
          </a:r>
          <a:endParaRPr lang="id-ID" dirty="0"/>
        </a:p>
      </dgm:t>
    </dgm:pt>
    <dgm:pt modelId="{FE5D42B0-28C4-4C02-AFD5-9BF4318DB387}" type="parTrans" cxnId="{1B9BFB0D-69E5-4D3E-B0B3-B1E66804112C}">
      <dgm:prSet/>
      <dgm:spPr/>
      <dgm:t>
        <a:bodyPr/>
        <a:lstStyle/>
        <a:p>
          <a:endParaRPr lang="id-ID"/>
        </a:p>
      </dgm:t>
    </dgm:pt>
    <dgm:pt modelId="{33FC5F41-0812-4B44-BE23-B90A5F187DEB}" type="sibTrans" cxnId="{1B9BFB0D-69E5-4D3E-B0B3-B1E66804112C}">
      <dgm:prSet/>
      <dgm:spPr/>
      <dgm:t>
        <a:bodyPr/>
        <a:lstStyle/>
        <a:p>
          <a:endParaRPr lang="id-ID"/>
        </a:p>
      </dgm:t>
    </dgm:pt>
    <dgm:pt modelId="{6A176F1D-A0DC-4F59-BAEB-DF752B04C44D}">
      <dgm:prSet phldrT="[Text]"/>
      <dgm:spPr/>
      <dgm:t>
        <a:bodyPr/>
        <a:lstStyle/>
        <a:p>
          <a:r>
            <a:rPr lang="id-ID" dirty="0" smtClean="0"/>
            <a:t>Nyeri berkurang</a:t>
          </a:r>
          <a:endParaRPr lang="id-ID" dirty="0"/>
        </a:p>
      </dgm:t>
    </dgm:pt>
    <dgm:pt modelId="{EC7B0597-A0F9-4DA0-BD71-148C169BCE36}" type="parTrans" cxnId="{7A592445-C812-4C6F-B284-60AB5BC0D14C}">
      <dgm:prSet/>
      <dgm:spPr/>
      <dgm:t>
        <a:bodyPr/>
        <a:lstStyle/>
        <a:p>
          <a:endParaRPr lang="id-ID"/>
        </a:p>
      </dgm:t>
    </dgm:pt>
    <dgm:pt modelId="{EBEAC76E-4939-471E-ADCC-52EA43ED2E55}" type="sibTrans" cxnId="{7A592445-C812-4C6F-B284-60AB5BC0D14C}">
      <dgm:prSet/>
      <dgm:spPr/>
      <dgm:t>
        <a:bodyPr/>
        <a:lstStyle/>
        <a:p>
          <a:endParaRPr lang="id-ID"/>
        </a:p>
      </dgm:t>
    </dgm:pt>
    <dgm:pt modelId="{57AD7582-7941-452E-B5FF-34141A13AD92}">
      <dgm:prSet phldrT="[Text]"/>
      <dgm:spPr/>
      <dgm:t>
        <a:bodyPr/>
        <a:lstStyle/>
        <a:p>
          <a:r>
            <a:rPr lang="id-ID" dirty="0" smtClean="0"/>
            <a:t>Nyeri Hilang</a:t>
          </a:r>
          <a:endParaRPr lang="id-ID" dirty="0"/>
        </a:p>
      </dgm:t>
    </dgm:pt>
    <dgm:pt modelId="{279254AB-2EF7-4F09-9E24-2432F02F47F3}" type="parTrans" cxnId="{CE109FC2-5108-4250-9893-7BB5FE7BF0E5}">
      <dgm:prSet/>
      <dgm:spPr/>
      <dgm:t>
        <a:bodyPr/>
        <a:lstStyle/>
        <a:p>
          <a:endParaRPr lang="id-ID"/>
        </a:p>
      </dgm:t>
    </dgm:pt>
    <dgm:pt modelId="{865F9621-3BE3-4001-ACD8-94DA49CDE4D0}" type="sibTrans" cxnId="{CE109FC2-5108-4250-9893-7BB5FE7BF0E5}">
      <dgm:prSet/>
      <dgm:spPr/>
      <dgm:t>
        <a:bodyPr/>
        <a:lstStyle/>
        <a:p>
          <a:endParaRPr lang="id-ID"/>
        </a:p>
      </dgm:t>
    </dgm:pt>
    <dgm:pt modelId="{71624F44-30A2-4E36-847B-EAC03962236F}" type="pres">
      <dgm:prSet presAssocID="{E74FF19B-6DAC-4D2C-8EDA-BD48586B1EAA}" presName="arrowDiagram" presStyleCnt="0">
        <dgm:presLayoutVars>
          <dgm:chMax val="5"/>
          <dgm:dir/>
          <dgm:resizeHandles val="exact"/>
        </dgm:presLayoutVars>
      </dgm:prSet>
      <dgm:spPr/>
    </dgm:pt>
    <dgm:pt modelId="{341A856E-EC75-4C36-A509-75EB5AD964D6}" type="pres">
      <dgm:prSet presAssocID="{E74FF19B-6DAC-4D2C-8EDA-BD48586B1EAA}" presName="arrow" presStyleLbl="bgShp" presStyleIdx="0" presStyleCnt="1" custScaleX="96796"/>
      <dgm:spPr/>
    </dgm:pt>
    <dgm:pt modelId="{29F5D72E-88DE-4675-931E-131DD92ECF07}" type="pres">
      <dgm:prSet presAssocID="{E74FF19B-6DAC-4D2C-8EDA-BD48586B1EAA}" presName="arrowDiagram3" presStyleCnt="0"/>
      <dgm:spPr/>
    </dgm:pt>
    <dgm:pt modelId="{29F18991-DD6F-46E3-9AFC-EA5A6A1A3020}" type="pres">
      <dgm:prSet presAssocID="{DF9D6078-AF44-4983-A195-12BEDA5C357B}" presName="bullet3a" presStyleLbl="node1" presStyleIdx="0" presStyleCnt="3"/>
      <dgm:spPr/>
    </dgm:pt>
    <dgm:pt modelId="{6820E0FE-885A-4ABD-A27E-A35D6ECD8B84}" type="pres">
      <dgm:prSet presAssocID="{DF9D6078-AF44-4983-A195-12BEDA5C357B}" presName="textBox3a" presStyleLbl="revTx" presStyleIdx="0" presStyleCnt="3">
        <dgm:presLayoutVars>
          <dgm:bulletEnabled val="1"/>
        </dgm:presLayoutVars>
      </dgm:prSet>
      <dgm:spPr/>
      <dgm:t>
        <a:bodyPr/>
        <a:lstStyle/>
        <a:p>
          <a:endParaRPr lang="id-ID"/>
        </a:p>
      </dgm:t>
    </dgm:pt>
    <dgm:pt modelId="{582D6EA1-55F7-4C72-BFB7-7076FEE82804}" type="pres">
      <dgm:prSet presAssocID="{6A176F1D-A0DC-4F59-BAEB-DF752B04C44D}" presName="bullet3b" presStyleLbl="node1" presStyleIdx="1" presStyleCnt="3"/>
      <dgm:spPr/>
    </dgm:pt>
    <dgm:pt modelId="{D17C3145-75FF-4DFB-9DF6-566E0753F6A8}" type="pres">
      <dgm:prSet presAssocID="{6A176F1D-A0DC-4F59-BAEB-DF752B04C44D}" presName="textBox3b" presStyleLbl="revTx" presStyleIdx="1" presStyleCnt="3">
        <dgm:presLayoutVars>
          <dgm:bulletEnabled val="1"/>
        </dgm:presLayoutVars>
      </dgm:prSet>
      <dgm:spPr/>
      <dgm:t>
        <a:bodyPr/>
        <a:lstStyle/>
        <a:p>
          <a:endParaRPr lang="id-ID"/>
        </a:p>
      </dgm:t>
    </dgm:pt>
    <dgm:pt modelId="{19447AD3-CF17-4B0F-BB2F-854EBAE0AEB8}" type="pres">
      <dgm:prSet presAssocID="{57AD7582-7941-452E-B5FF-34141A13AD92}" presName="bullet3c" presStyleLbl="node1" presStyleIdx="2" presStyleCnt="3"/>
      <dgm:spPr/>
    </dgm:pt>
    <dgm:pt modelId="{B8FE6F13-C686-4BED-AD62-212526F312BE}" type="pres">
      <dgm:prSet presAssocID="{57AD7582-7941-452E-B5FF-34141A13AD92}" presName="textBox3c" presStyleLbl="revTx" presStyleIdx="2" presStyleCnt="3">
        <dgm:presLayoutVars>
          <dgm:bulletEnabled val="1"/>
        </dgm:presLayoutVars>
      </dgm:prSet>
      <dgm:spPr/>
      <dgm:t>
        <a:bodyPr/>
        <a:lstStyle/>
        <a:p>
          <a:endParaRPr lang="id-ID"/>
        </a:p>
      </dgm:t>
    </dgm:pt>
  </dgm:ptLst>
  <dgm:cxnLst>
    <dgm:cxn modelId="{8EA3EBE8-2ADD-4F02-A090-4754E0982041}" type="presOf" srcId="{6A176F1D-A0DC-4F59-BAEB-DF752B04C44D}" destId="{D17C3145-75FF-4DFB-9DF6-566E0753F6A8}" srcOrd="0" destOrd="0" presId="urn:microsoft.com/office/officeart/2005/8/layout/arrow2"/>
    <dgm:cxn modelId="{CE109FC2-5108-4250-9893-7BB5FE7BF0E5}" srcId="{E74FF19B-6DAC-4D2C-8EDA-BD48586B1EAA}" destId="{57AD7582-7941-452E-B5FF-34141A13AD92}" srcOrd="2" destOrd="0" parTransId="{279254AB-2EF7-4F09-9E24-2432F02F47F3}" sibTransId="{865F9621-3BE3-4001-ACD8-94DA49CDE4D0}"/>
    <dgm:cxn modelId="{3C46DDF4-1C58-46E5-96CC-2667D2E37378}" type="presOf" srcId="{57AD7582-7941-452E-B5FF-34141A13AD92}" destId="{B8FE6F13-C686-4BED-AD62-212526F312BE}" srcOrd="0" destOrd="0" presId="urn:microsoft.com/office/officeart/2005/8/layout/arrow2"/>
    <dgm:cxn modelId="{64A147C7-06F8-42C8-9751-804580CA20CE}" type="presOf" srcId="{DF9D6078-AF44-4983-A195-12BEDA5C357B}" destId="{6820E0FE-885A-4ABD-A27E-A35D6ECD8B84}" srcOrd="0" destOrd="0" presId="urn:microsoft.com/office/officeart/2005/8/layout/arrow2"/>
    <dgm:cxn modelId="{1B9BFB0D-69E5-4D3E-B0B3-B1E66804112C}" srcId="{E74FF19B-6DAC-4D2C-8EDA-BD48586B1EAA}" destId="{DF9D6078-AF44-4983-A195-12BEDA5C357B}" srcOrd="0" destOrd="0" parTransId="{FE5D42B0-28C4-4C02-AFD5-9BF4318DB387}" sibTransId="{33FC5F41-0812-4B44-BE23-B90A5F187DEB}"/>
    <dgm:cxn modelId="{FFDB574C-325C-4F46-81BB-82A43D894220}" type="presOf" srcId="{E74FF19B-6DAC-4D2C-8EDA-BD48586B1EAA}" destId="{71624F44-30A2-4E36-847B-EAC03962236F}" srcOrd="0" destOrd="0" presId="urn:microsoft.com/office/officeart/2005/8/layout/arrow2"/>
    <dgm:cxn modelId="{7A592445-C812-4C6F-B284-60AB5BC0D14C}" srcId="{E74FF19B-6DAC-4D2C-8EDA-BD48586B1EAA}" destId="{6A176F1D-A0DC-4F59-BAEB-DF752B04C44D}" srcOrd="1" destOrd="0" parTransId="{EC7B0597-A0F9-4DA0-BD71-148C169BCE36}" sibTransId="{EBEAC76E-4939-471E-ADCC-52EA43ED2E55}"/>
    <dgm:cxn modelId="{48555E12-393A-4873-882E-A7B0E8A8D782}" type="presParOf" srcId="{71624F44-30A2-4E36-847B-EAC03962236F}" destId="{341A856E-EC75-4C36-A509-75EB5AD964D6}" srcOrd="0" destOrd="0" presId="urn:microsoft.com/office/officeart/2005/8/layout/arrow2"/>
    <dgm:cxn modelId="{7B5ED574-AF5D-4703-93DC-D4557D38DBAB}" type="presParOf" srcId="{71624F44-30A2-4E36-847B-EAC03962236F}" destId="{29F5D72E-88DE-4675-931E-131DD92ECF07}" srcOrd="1" destOrd="0" presId="urn:microsoft.com/office/officeart/2005/8/layout/arrow2"/>
    <dgm:cxn modelId="{43FEA64E-B85E-4C1E-9F69-806163CC8C5D}" type="presParOf" srcId="{29F5D72E-88DE-4675-931E-131DD92ECF07}" destId="{29F18991-DD6F-46E3-9AFC-EA5A6A1A3020}" srcOrd="0" destOrd="0" presId="urn:microsoft.com/office/officeart/2005/8/layout/arrow2"/>
    <dgm:cxn modelId="{774D1DE7-710B-4E8B-863F-1EFF8669D744}" type="presParOf" srcId="{29F5D72E-88DE-4675-931E-131DD92ECF07}" destId="{6820E0FE-885A-4ABD-A27E-A35D6ECD8B84}" srcOrd="1" destOrd="0" presId="urn:microsoft.com/office/officeart/2005/8/layout/arrow2"/>
    <dgm:cxn modelId="{F4AD0283-D092-421A-A0EA-65DD19A434D2}" type="presParOf" srcId="{29F5D72E-88DE-4675-931E-131DD92ECF07}" destId="{582D6EA1-55F7-4C72-BFB7-7076FEE82804}" srcOrd="2" destOrd="0" presId="urn:microsoft.com/office/officeart/2005/8/layout/arrow2"/>
    <dgm:cxn modelId="{3517DB16-9271-48B0-B5E9-5A90FA0B9C45}" type="presParOf" srcId="{29F5D72E-88DE-4675-931E-131DD92ECF07}" destId="{D17C3145-75FF-4DFB-9DF6-566E0753F6A8}" srcOrd="3" destOrd="0" presId="urn:microsoft.com/office/officeart/2005/8/layout/arrow2"/>
    <dgm:cxn modelId="{E45FBFF4-C73F-4D34-BC86-97032F3A450E}" type="presParOf" srcId="{29F5D72E-88DE-4675-931E-131DD92ECF07}" destId="{19447AD3-CF17-4B0F-BB2F-854EBAE0AEB8}" srcOrd="4" destOrd="0" presId="urn:microsoft.com/office/officeart/2005/8/layout/arrow2"/>
    <dgm:cxn modelId="{AB1F8CF7-9CF5-43BF-A434-40F2A8F6C12E}" type="presParOf" srcId="{29F5D72E-88DE-4675-931E-131DD92ECF07}" destId="{B8FE6F13-C686-4BED-AD62-212526F312BE}"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9123258"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ASUHAN KEPERAWATAN PASIEN NYERI</a:t>
            </a:r>
          </a:p>
        </p:txBody>
      </p:sp>
      <p:sp>
        <p:nvSpPr>
          <p:cNvPr id="5" name="Rectangle 4"/>
          <p:cNvSpPr/>
          <p:nvPr/>
        </p:nvSpPr>
        <p:spPr>
          <a:xfrm>
            <a:off x="0" y="5257800"/>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cs typeface="Lucida Sans Unicode" pitchFamily="34" charset="0"/>
              </a:rPr>
              <a:t>Heri Widiarso, SKep, Ns, MNur</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cs typeface="Lucida Sans Unicode"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33400" y="0"/>
          <a:ext cx="822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5257800"/>
          </a:xfrm>
        </p:spPr>
        <p:txBody>
          <a:bodyPr>
            <a:normAutofit fontScale="92500" lnSpcReduction="20000"/>
          </a:bodyPr>
          <a:lstStyle/>
          <a:p>
            <a:r>
              <a:rPr lang="id-ID" b="1" dirty="0" smtClean="0"/>
              <a:t>Untuk mendapatkan pengalaman individual tentang nyeri dengan menggunakan cara yang terstandar</a:t>
            </a:r>
          </a:p>
          <a:p>
            <a:r>
              <a:rPr lang="id-ID" b="1" dirty="0" smtClean="0"/>
              <a:t>Untuk membantu menentukan tipe nyeri dan kemungkinan penyebab</a:t>
            </a:r>
          </a:p>
          <a:p>
            <a:r>
              <a:rPr lang="id-ID" b="1" dirty="0" smtClean="0"/>
              <a:t>Untuk membantu menentukan efek dan pengaruh pengalaman nyeri terhadap individu dan kemampuan uantuk beraktifitas</a:t>
            </a:r>
          </a:p>
          <a:p>
            <a:r>
              <a:rPr lang="id-ID" b="1" dirty="0" smtClean="0"/>
              <a:t>Merupakan dasar untuk menyusun rencana tatalaksana nyeri</a:t>
            </a:r>
          </a:p>
          <a:p>
            <a:r>
              <a:rPr lang="id-ID" b="1" dirty="0" smtClean="0"/>
              <a:t>Menjadi standar komunikasi bagi multidisiplin nyeri</a:t>
            </a:r>
          </a:p>
        </p:txBody>
      </p:sp>
      <p:sp>
        <p:nvSpPr>
          <p:cNvPr id="4" name="Rectangle 3"/>
          <p:cNvSpPr/>
          <p:nvPr/>
        </p:nvSpPr>
        <p:spPr>
          <a:xfrm>
            <a:off x="0" y="3048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Tujuan Asesmen 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638800"/>
          </a:xfrm>
        </p:spPr>
        <p:txBody>
          <a:bodyPr>
            <a:noAutofit/>
          </a:bodyPr>
          <a:lstStyle/>
          <a:p>
            <a:r>
              <a:rPr lang="id-ID" sz="3600" b="1" dirty="0" smtClean="0"/>
              <a:t>“Apa yang dikatakan pasien” merupakan sumber data utama nyeri. Percayai apa yang dikatakan pasien, ekspresi nyeri yang berkurang tidak berarti bahwa nyeri tidak ada.</a:t>
            </a:r>
            <a:endParaRPr lang="en-US" sz="3600" b="1" dirty="0" smtClean="0"/>
          </a:p>
        </p:txBody>
      </p:sp>
      <p:pic>
        <p:nvPicPr>
          <p:cNvPr id="34818" name="Picture 2" descr="http://siantarblogger.files.wordpress.com/2010/07/ilustrasi3.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3048000" y="2731885"/>
            <a:ext cx="6096000" cy="412611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05400"/>
          </a:xfrm>
        </p:spPr>
        <p:txBody>
          <a:bodyPr>
            <a:noAutofit/>
          </a:bodyPr>
          <a:lstStyle/>
          <a:p>
            <a:r>
              <a:rPr lang="id-ID" dirty="0" smtClean="0"/>
              <a:t>Kecuali untuk pasien mengalami kelainan kognitif, maka laporan keluarga atau orang terdekata menjadi sumber data utama</a:t>
            </a:r>
          </a:p>
          <a:p>
            <a:r>
              <a:rPr lang="id-ID" dirty="0" smtClean="0"/>
              <a:t>Kelaianan kognitif akan berpengaruh terhadap peningkatan kecemasan, menghindari proses perawatan, sikap agresive, gangguan nafsu makan, gangguan tidur, imobilisasi atau menarik diri</a:t>
            </a:r>
          </a:p>
        </p:txBody>
      </p:sp>
      <p:pic>
        <p:nvPicPr>
          <p:cNvPr id="10242" name="Picture 2" descr="http://media.au.timeout.com/contentFiles/image/sydney/events/theatre/john-bell--youre-a-romanian-gymnastics-coach-exasperated-at-the-failings-of-your-12-year-old-star-pupil-screaming-you-are-imbecile.jpg"/>
          <p:cNvPicPr>
            <a:picLocks noChangeAspect="1" noChangeArrowheads="1"/>
          </p:cNvPicPr>
          <p:nvPr/>
        </p:nvPicPr>
        <p:blipFill>
          <a:blip r:embed="rId2"/>
          <a:srcRect/>
          <a:stretch>
            <a:fillRect/>
          </a:stretch>
        </p:blipFill>
        <p:spPr bwMode="auto">
          <a:xfrm>
            <a:off x="7086600" y="4457700"/>
            <a:ext cx="1600200" cy="2400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715000"/>
          </a:xfrm>
        </p:spPr>
        <p:txBody>
          <a:bodyPr>
            <a:normAutofit/>
          </a:bodyPr>
          <a:lstStyle/>
          <a:p>
            <a:r>
              <a:rPr lang="en-US" b="1" dirty="0" err="1" smtClean="0"/>
              <a:t>Nociceptive</a:t>
            </a:r>
            <a:r>
              <a:rPr lang="en-US" b="1" dirty="0" smtClean="0"/>
              <a:t> pain </a:t>
            </a:r>
            <a:r>
              <a:rPr lang="id-ID" b="1" dirty="0" smtClean="0"/>
              <a:t> - nyeri yang timbul akibat stimulasi pada serabut syaraf dan mentransmisikan signal nyeri secara normal ke pusat syaraf.</a:t>
            </a:r>
          </a:p>
          <a:p>
            <a:r>
              <a:rPr lang="en-US" b="1" dirty="0" smtClean="0"/>
              <a:t>Somatic pain – </a:t>
            </a:r>
            <a:r>
              <a:rPr lang="id-ID" b="1" dirty="0" smtClean="0"/>
              <a:t>Nyeri yang berasal dari otot, jaringan tisue atau tulang. Biasanyanya terlokaslisasi dan keluhan yang muncul adalah keluhan yang mendalam,  sakit dan membosankan. Sebagai contoh adalah nyeri karena metastase  kanker, osteoartritis, atau kerusakan jaringan</a:t>
            </a:r>
          </a:p>
        </p:txBody>
      </p:sp>
      <p:sp>
        <p:nvSpPr>
          <p:cNvPr id="4" name="Rectangle 3"/>
          <p:cNvSpPr/>
          <p:nvPr/>
        </p:nvSpPr>
        <p:spPr>
          <a:xfrm>
            <a:off x="0" y="76200"/>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Klasifikasi Nyeri</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3048000"/>
          </a:xfrm>
        </p:spPr>
        <p:txBody>
          <a:bodyPr>
            <a:normAutofit lnSpcReduction="10000"/>
          </a:bodyPr>
          <a:lstStyle/>
          <a:p>
            <a:r>
              <a:rPr lang="en-US" b="1" dirty="0" smtClean="0"/>
              <a:t>Visceral pain – </a:t>
            </a:r>
            <a:r>
              <a:rPr lang="id-ID" b="1" dirty="0" smtClean="0"/>
              <a:t>Nyeri yang berasal dari organ dalam dan sekitarnya</a:t>
            </a:r>
            <a:endParaRPr lang="en-US" dirty="0" smtClean="0"/>
          </a:p>
          <a:p>
            <a:r>
              <a:rPr lang="en-US" b="1" dirty="0" smtClean="0"/>
              <a:t>Neuropathic pain </a:t>
            </a:r>
            <a:r>
              <a:rPr lang="id-ID" b="1" dirty="0" smtClean="0"/>
              <a:t>– merupakan kondisi abnormal pada serabut syaraf yang ditransmisikan dari syaraf tepi ke pusat sayarf. </a:t>
            </a:r>
            <a:endParaRPr lang="en-US" dirty="0" smtClean="0"/>
          </a:p>
        </p:txBody>
      </p:sp>
      <p:sp>
        <p:nvSpPr>
          <p:cNvPr id="4" name="Rectangle 3"/>
          <p:cNvSpPr/>
          <p:nvPr/>
        </p:nvSpPr>
        <p:spPr>
          <a:xfrm>
            <a:off x="0" y="76200"/>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Klasifikasi Nyeri</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458" name="Picture 2" descr="http://www.stopnervepainfast.com/wp-content/uploads/2012/09/tacksinfoo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52900" y="3114675"/>
            <a:ext cx="4991100" cy="37433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fontScale="92500" lnSpcReduction="20000"/>
          </a:bodyPr>
          <a:lstStyle/>
          <a:p>
            <a:r>
              <a:rPr lang="id-ID" dirty="0" smtClean="0"/>
              <a:t>Penting untuk menjelaskan kepada pasien dan keluarga  nyeri bisa saja menjadi lebih buruk sesuai dengan kondisi penyakit dan jelaskan juga beberapa cara yang bisa dipilih untuk mengatasinya</a:t>
            </a:r>
          </a:p>
          <a:p>
            <a:r>
              <a:rPr lang="id-ID" dirty="0" smtClean="0"/>
              <a:t>Diskusikan tentang konsep pencegahan nyeri dengan pasien dan keluarga dan upaya-upaya yang bisa dilakukan sebelum nyeri menjadi lebih buruk</a:t>
            </a:r>
          </a:p>
          <a:p>
            <a:r>
              <a:rPr lang="id-ID" dirty="0" smtClean="0"/>
              <a:t>Ajarkan kepada pasien dan keluarga untuk melaporkan perubahan-perubahan yang muncul, jika muncul rasa nyeri baru atau jika nyeri tidak membaik setelah dilakukan intervensi</a:t>
            </a:r>
          </a:p>
        </p:txBody>
      </p:sp>
      <p:sp>
        <p:nvSpPr>
          <p:cNvPr id="4" name="Rectangle 3"/>
          <p:cNvSpPr/>
          <p:nvPr/>
        </p:nvSpPr>
        <p:spPr>
          <a:xfrm>
            <a:off x="0" y="2286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Edukasi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7"/>
            <a:ext cx="8229600" cy="5745163"/>
          </a:xfrm>
        </p:spPr>
        <p:txBody>
          <a:bodyPr>
            <a:normAutofit/>
          </a:bodyPr>
          <a:lstStyle/>
          <a:p>
            <a:pPr marL="0" indent="0">
              <a:buNone/>
            </a:pPr>
            <a:r>
              <a:rPr lang="id-ID" dirty="0" smtClean="0"/>
              <a:t>Beberapa pasien terutama orang tua mungkin tidak akan mengungkapkan rasa nyerinya karena </a:t>
            </a:r>
          </a:p>
          <a:p>
            <a:r>
              <a:rPr lang="id-ID" dirty="0" smtClean="0"/>
              <a:t>Sebelumnya tidak ditangani secara serius</a:t>
            </a:r>
          </a:p>
          <a:p>
            <a:r>
              <a:rPr lang="id-ID" dirty="0" smtClean="0"/>
              <a:t>Dianggap terlalu banyak keluhan</a:t>
            </a:r>
          </a:p>
          <a:p>
            <a:r>
              <a:rPr lang="id-ID" dirty="0" smtClean="0"/>
              <a:t>Ingin dianggap kuat (tabah) (pada beberapa suku bangsa)</a:t>
            </a:r>
          </a:p>
          <a:p>
            <a:r>
              <a:rPr lang="id-ID" dirty="0" smtClean="0"/>
              <a:t>Nyeri timbul karena faktor usia, nyeri menjadi keluhan umum pada orang tua</a:t>
            </a:r>
          </a:p>
          <a:p>
            <a:r>
              <a:rPr lang="id-ID" dirty="0" smtClean="0"/>
              <a:t>Memilih untuk menghindari pengobatan dan efek sampingnya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buNone/>
            </a:pPr>
            <a:r>
              <a:rPr lang="id-ID" dirty="0" smtClean="0"/>
              <a:t>Edukasi harus dilakukan dengan beberapa pertimbangan berikut:</a:t>
            </a:r>
          </a:p>
          <a:p>
            <a:r>
              <a:rPr lang="id-ID" dirty="0" smtClean="0"/>
              <a:t>Untuk meyakinkan pasien melaporkan rasa nyerinya dengan rasa percaya dan lingkungan yang mendukung</a:t>
            </a:r>
          </a:p>
          <a:p>
            <a:r>
              <a:rPr lang="id-ID" dirty="0" smtClean="0"/>
              <a:t>Libatkan pasien dan keluarga untuk menentukan rencana penatalaksanaan nyeri dengan mempertimbangkan nilai-nilai pasien, dengan saling berdiskusi tentang tujuan tatalaksana nyeri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609603"/>
          <a:ext cx="8534400" cy="5791197"/>
        </p:xfrm>
        <a:graphic>
          <a:graphicData uri="http://schemas.openxmlformats.org/drawingml/2006/table">
            <a:tbl>
              <a:tblPr/>
              <a:tblGrid>
                <a:gridCol w="1600200"/>
                <a:gridCol w="6400800"/>
                <a:gridCol w="533400"/>
              </a:tblGrid>
              <a:tr h="402654">
                <a:tc gridSpan="2">
                  <a:txBody>
                    <a:bodyPr/>
                    <a:lstStyle/>
                    <a:p>
                      <a:pPr algn="ctr">
                        <a:lnSpc>
                          <a:spcPct val="115000"/>
                        </a:lnSpc>
                        <a:spcAft>
                          <a:spcPts val="0"/>
                        </a:spcAft>
                      </a:pPr>
                      <a:r>
                        <a:rPr lang="id-ID" sz="1600" b="1" dirty="0">
                          <a:latin typeface="Calibri"/>
                          <a:ea typeface="Times New Roman"/>
                          <a:cs typeface="Times New Roman"/>
                        </a:rPr>
                        <a:t>Kategori</a:t>
                      </a:r>
                      <a:endParaRPr lang="id-ID"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d-ID"/>
                    </a:p>
                  </a:txBody>
                  <a:tcPr/>
                </a:tc>
                <a:tc>
                  <a:txBody>
                    <a:bodyPr/>
                    <a:lstStyle/>
                    <a:p>
                      <a:pPr algn="ctr">
                        <a:lnSpc>
                          <a:spcPct val="115000"/>
                        </a:lnSpc>
                        <a:spcAft>
                          <a:spcPts val="0"/>
                        </a:spcAft>
                      </a:pPr>
                      <a:r>
                        <a:rPr lang="id-ID" sz="1600" b="1">
                          <a:latin typeface="Calibri"/>
                          <a:ea typeface="Times New Roman"/>
                          <a:cs typeface="Times New Roman"/>
                        </a:rPr>
                        <a:t>Skor</a:t>
                      </a:r>
                      <a:endParaRPr lang="id-ID" sz="2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92305">
                <a:tc rowSpan="3">
                  <a:txBody>
                    <a:bodyPr/>
                    <a:lstStyle/>
                    <a:p>
                      <a:pPr algn="ctr">
                        <a:lnSpc>
                          <a:spcPct val="115000"/>
                        </a:lnSpc>
                        <a:spcAft>
                          <a:spcPts val="0"/>
                        </a:spcAft>
                      </a:pPr>
                      <a:r>
                        <a:rPr lang="id-ID" sz="2000" dirty="0" smtClean="0">
                          <a:latin typeface="Calibri"/>
                          <a:ea typeface="Times New Roman"/>
                          <a:cs typeface="Times New Roman"/>
                        </a:rPr>
                        <a:t>Wajah</a:t>
                      </a:r>
                    </a:p>
                    <a:p>
                      <a:pPr algn="ctr">
                        <a:lnSpc>
                          <a:spcPct val="115000"/>
                        </a:lnSpc>
                        <a:spcAft>
                          <a:spcPts val="0"/>
                        </a:spcAft>
                      </a:pPr>
                      <a:r>
                        <a:rPr lang="id-ID" sz="2800" b="1" dirty="0" smtClean="0">
                          <a:solidFill>
                            <a:srgbClr val="FF0000"/>
                          </a:solidFill>
                          <a:latin typeface="Calibri"/>
                          <a:ea typeface="Times New Roman"/>
                          <a:cs typeface="Times New Roman"/>
                        </a:rPr>
                        <a:t>F</a:t>
                      </a:r>
                      <a:r>
                        <a:rPr lang="id-ID" sz="2000" dirty="0" smtClean="0">
                          <a:latin typeface="Calibri"/>
                          <a:ea typeface="Times New Roman"/>
                          <a:cs typeface="Times New Roman"/>
                        </a:rPr>
                        <a:t>ACE</a:t>
                      </a:r>
                      <a:endParaRPr lang="id-ID" sz="3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Arial"/>
                          <a:ea typeface="Times New Roman"/>
                          <a:cs typeface="Times New Roman"/>
                        </a:rPr>
                        <a:t>Tidak</a:t>
                      </a:r>
                      <a:r>
                        <a:rPr lang="en-US" sz="1600" dirty="0">
                          <a:latin typeface="Arial"/>
                          <a:ea typeface="Times New Roman"/>
                          <a:cs typeface="Times New Roman"/>
                        </a:rPr>
                        <a:t> </a:t>
                      </a:r>
                      <a:r>
                        <a:rPr lang="en-US" sz="1600" dirty="0" err="1">
                          <a:latin typeface="Arial"/>
                          <a:ea typeface="Times New Roman"/>
                          <a:cs typeface="Times New Roman"/>
                        </a:rPr>
                        <a:t>ada</a:t>
                      </a:r>
                      <a:r>
                        <a:rPr lang="en-US" sz="1600" dirty="0">
                          <a:latin typeface="Arial"/>
                          <a:ea typeface="Times New Roman"/>
                          <a:cs typeface="Times New Roman"/>
                        </a:rPr>
                        <a:t> </a:t>
                      </a:r>
                      <a:r>
                        <a:rPr lang="en-US" sz="1600" dirty="0" err="1">
                          <a:latin typeface="Arial"/>
                          <a:ea typeface="Times New Roman"/>
                          <a:cs typeface="Times New Roman"/>
                        </a:rPr>
                        <a:t>ekspresi</a:t>
                      </a:r>
                      <a:r>
                        <a:rPr lang="en-US" sz="1600" dirty="0">
                          <a:latin typeface="Arial"/>
                          <a:ea typeface="Times New Roman"/>
                          <a:cs typeface="Times New Roman"/>
                        </a:rPr>
                        <a:t> </a:t>
                      </a:r>
                      <a:r>
                        <a:rPr lang="en-US" sz="1600" dirty="0" err="1">
                          <a:latin typeface="Arial"/>
                          <a:ea typeface="Times New Roman"/>
                          <a:cs typeface="Times New Roman"/>
                        </a:rPr>
                        <a:t>tertentu</a:t>
                      </a:r>
                      <a:r>
                        <a:rPr lang="en-US" sz="1600" dirty="0">
                          <a:latin typeface="Arial"/>
                          <a:ea typeface="Times New Roman"/>
                          <a:cs typeface="Times New Roman"/>
                        </a:rPr>
                        <a:t> </a:t>
                      </a:r>
                      <a:r>
                        <a:rPr lang="en-US" sz="1600" dirty="0" err="1">
                          <a:latin typeface="Arial"/>
                          <a:ea typeface="Times New Roman"/>
                          <a:cs typeface="Times New Roman"/>
                        </a:rPr>
                        <a:t>atau</a:t>
                      </a:r>
                      <a:r>
                        <a:rPr lang="en-US" sz="1600" dirty="0">
                          <a:latin typeface="Arial"/>
                          <a:ea typeface="Times New Roman"/>
                          <a:cs typeface="Times New Roman"/>
                        </a:rPr>
                        <a:t> </a:t>
                      </a:r>
                      <a:r>
                        <a:rPr lang="en-US" sz="1600" dirty="0" err="1">
                          <a:latin typeface="Arial"/>
                          <a:ea typeface="Times New Roman"/>
                          <a:cs typeface="Times New Roman"/>
                        </a:rPr>
                        <a:t>senyuman</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0</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vMerge="1">
                  <a:txBody>
                    <a:bodyPr/>
                    <a:lstStyle/>
                    <a:p>
                      <a:endParaRPr lang="id-ID"/>
                    </a:p>
                  </a:txBody>
                  <a:tcPr/>
                </a:tc>
                <a:tc>
                  <a:txBody>
                    <a:bodyPr/>
                    <a:lstStyle/>
                    <a:p>
                      <a:pPr>
                        <a:spcAft>
                          <a:spcPts val="0"/>
                        </a:spcAft>
                      </a:pPr>
                      <a:r>
                        <a:rPr lang="en-US" sz="1600" dirty="0" err="1">
                          <a:latin typeface="Arial"/>
                          <a:ea typeface="Times New Roman"/>
                          <a:cs typeface="Times New Roman"/>
                        </a:rPr>
                        <a:t>Menyeringai</a:t>
                      </a:r>
                      <a:r>
                        <a:rPr lang="en-US" sz="1600" dirty="0">
                          <a:latin typeface="Arial"/>
                          <a:ea typeface="Times New Roman"/>
                          <a:cs typeface="Times New Roman"/>
                        </a:rPr>
                        <a:t> </a:t>
                      </a:r>
                      <a:r>
                        <a:rPr lang="en-US" sz="1600" dirty="0" err="1">
                          <a:latin typeface="Arial"/>
                          <a:ea typeface="Times New Roman"/>
                          <a:cs typeface="Times New Roman"/>
                        </a:rPr>
                        <a:t>sekali</a:t>
                      </a:r>
                      <a:r>
                        <a:rPr lang="en-US" sz="1600" dirty="0">
                          <a:latin typeface="Arial"/>
                          <a:ea typeface="Times New Roman"/>
                          <a:cs typeface="Times New Roman"/>
                        </a:rPr>
                        <a:t>-kali </a:t>
                      </a:r>
                      <a:r>
                        <a:rPr lang="en-US" sz="1600" dirty="0" err="1">
                          <a:latin typeface="Arial"/>
                          <a:ea typeface="Times New Roman"/>
                          <a:cs typeface="Times New Roman"/>
                        </a:rPr>
                        <a:t>atau</a:t>
                      </a:r>
                      <a:r>
                        <a:rPr lang="en-US" sz="1600" dirty="0">
                          <a:latin typeface="Arial"/>
                          <a:ea typeface="Times New Roman"/>
                          <a:cs typeface="Times New Roman"/>
                        </a:rPr>
                        <a:t> </a:t>
                      </a:r>
                      <a:r>
                        <a:rPr lang="en-US" sz="1600" dirty="0" err="1">
                          <a:latin typeface="Arial"/>
                          <a:ea typeface="Times New Roman"/>
                          <a:cs typeface="Times New Roman"/>
                        </a:rPr>
                        <a:t>mengerutkan</a:t>
                      </a:r>
                      <a:r>
                        <a:rPr lang="en-US" sz="1600" dirty="0">
                          <a:latin typeface="Arial"/>
                          <a:ea typeface="Times New Roman"/>
                          <a:cs typeface="Times New Roman"/>
                        </a:rPr>
                        <a:t> </a:t>
                      </a:r>
                      <a:r>
                        <a:rPr lang="en-US" sz="1600" dirty="0" err="1">
                          <a:latin typeface="Arial"/>
                          <a:ea typeface="Times New Roman"/>
                          <a:cs typeface="Times New Roman"/>
                        </a:rPr>
                        <a:t>dahi</a:t>
                      </a:r>
                      <a:r>
                        <a:rPr lang="en-US" sz="1600" dirty="0">
                          <a:latin typeface="Arial"/>
                          <a:ea typeface="Times New Roman"/>
                          <a:cs typeface="Times New Roman"/>
                        </a:rPr>
                        <a:t>, </a:t>
                      </a:r>
                      <a:r>
                        <a:rPr lang="en-US" sz="1600" dirty="0" err="1">
                          <a:latin typeface="Arial"/>
                          <a:ea typeface="Times New Roman"/>
                          <a:cs typeface="Times New Roman"/>
                        </a:rPr>
                        <a:t>muram</a:t>
                      </a:r>
                      <a:r>
                        <a:rPr lang="en-US" sz="1600" dirty="0">
                          <a:latin typeface="Arial"/>
                          <a:ea typeface="Times New Roman"/>
                          <a:cs typeface="Times New Roman"/>
                        </a:rPr>
                        <a:t> </a:t>
                      </a:r>
                      <a:r>
                        <a:rPr lang="en-US" sz="1600" dirty="0" err="1">
                          <a:latin typeface="Arial"/>
                          <a:ea typeface="Times New Roman"/>
                          <a:cs typeface="Times New Roman"/>
                        </a:rPr>
                        <a:t>ogah-ogahan</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1</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vMerge="1">
                  <a:txBody>
                    <a:bodyPr/>
                    <a:lstStyle/>
                    <a:p>
                      <a:endParaRPr lang="id-ID"/>
                    </a:p>
                  </a:txBody>
                  <a:tcPr/>
                </a:tc>
                <a:tc>
                  <a:txBody>
                    <a:bodyPr/>
                    <a:lstStyle/>
                    <a:p>
                      <a:pPr>
                        <a:spcAft>
                          <a:spcPts val="0"/>
                        </a:spcAft>
                      </a:pPr>
                      <a:r>
                        <a:rPr lang="en-US" sz="1600" dirty="0" err="1">
                          <a:latin typeface="Arial"/>
                          <a:ea typeface="Times New Roman"/>
                          <a:cs typeface="Times New Roman"/>
                        </a:rPr>
                        <a:t>Dagu</a:t>
                      </a:r>
                      <a:r>
                        <a:rPr lang="en-US" sz="1600" dirty="0">
                          <a:latin typeface="Arial"/>
                          <a:ea typeface="Times New Roman"/>
                          <a:cs typeface="Times New Roman"/>
                        </a:rPr>
                        <a:t> </a:t>
                      </a:r>
                      <a:r>
                        <a:rPr lang="en-US" sz="1600" dirty="0" err="1">
                          <a:latin typeface="Arial"/>
                          <a:ea typeface="Times New Roman"/>
                          <a:cs typeface="Times New Roman"/>
                        </a:rPr>
                        <a:t>gemetar</a:t>
                      </a:r>
                      <a:r>
                        <a:rPr lang="en-US" sz="1600" dirty="0">
                          <a:latin typeface="Arial"/>
                          <a:ea typeface="Times New Roman"/>
                          <a:cs typeface="Times New Roman"/>
                        </a:rPr>
                        <a:t> </a:t>
                      </a:r>
                      <a:r>
                        <a:rPr lang="en-US" sz="1600" dirty="0" err="1">
                          <a:latin typeface="Arial"/>
                          <a:ea typeface="Times New Roman"/>
                          <a:cs typeface="Times New Roman"/>
                        </a:rPr>
                        <a:t>dan</a:t>
                      </a:r>
                      <a:r>
                        <a:rPr lang="en-US" sz="1600" dirty="0">
                          <a:latin typeface="Arial"/>
                          <a:ea typeface="Times New Roman"/>
                          <a:cs typeface="Times New Roman"/>
                        </a:rPr>
                        <a:t> </a:t>
                      </a:r>
                      <a:r>
                        <a:rPr lang="en-US" sz="1600" dirty="0" err="1">
                          <a:latin typeface="Arial"/>
                          <a:ea typeface="Times New Roman"/>
                          <a:cs typeface="Times New Roman"/>
                        </a:rPr>
                        <a:t>rahang</a:t>
                      </a:r>
                      <a:r>
                        <a:rPr lang="en-US" sz="1600" dirty="0">
                          <a:latin typeface="Arial"/>
                          <a:ea typeface="Times New Roman"/>
                          <a:cs typeface="Times New Roman"/>
                        </a:rPr>
                        <a:t> </a:t>
                      </a:r>
                      <a:r>
                        <a:rPr lang="en-US" sz="1600" dirty="0" err="1">
                          <a:latin typeface="Arial"/>
                          <a:ea typeface="Times New Roman"/>
                          <a:cs typeface="Times New Roman"/>
                        </a:rPr>
                        <a:t>diketap</a:t>
                      </a:r>
                      <a:r>
                        <a:rPr lang="en-US" sz="1600" dirty="0">
                          <a:latin typeface="Arial"/>
                          <a:ea typeface="Times New Roman"/>
                          <a:cs typeface="Times New Roman"/>
                        </a:rPr>
                        <a:t> </a:t>
                      </a:r>
                      <a:r>
                        <a:rPr lang="en-US" sz="1600" dirty="0" err="1">
                          <a:latin typeface="Arial"/>
                          <a:ea typeface="Times New Roman"/>
                          <a:cs typeface="Times New Roman"/>
                        </a:rPr>
                        <a:t>berulang</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2</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rowSpan="3">
                  <a:txBody>
                    <a:bodyPr/>
                    <a:lstStyle/>
                    <a:p>
                      <a:pPr algn="ctr">
                        <a:lnSpc>
                          <a:spcPct val="115000"/>
                        </a:lnSpc>
                        <a:spcAft>
                          <a:spcPts val="0"/>
                        </a:spcAft>
                      </a:pPr>
                      <a:r>
                        <a:rPr lang="id-ID" sz="2000" dirty="0" smtClean="0">
                          <a:latin typeface="Calibri"/>
                          <a:ea typeface="Times New Roman"/>
                          <a:cs typeface="Times New Roman"/>
                        </a:rPr>
                        <a:t>Ekstrimitas</a:t>
                      </a:r>
                    </a:p>
                    <a:p>
                      <a:pPr algn="ctr">
                        <a:lnSpc>
                          <a:spcPct val="115000"/>
                        </a:lnSpc>
                        <a:spcAft>
                          <a:spcPts val="0"/>
                        </a:spcAft>
                      </a:pPr>
                      <a:r>
                        <a:rPr lang="id-ID" sz="2800" b="1" dirty="0" smtClean="0">
                          <a:solidFill>
                            <a:srgbClr val="FF0000"/>
                          </a:solidFill>
                          <a:latin typeface="Calibri"/>
                          <a:ea typeface="Times New Roman"/>
                          <a:cs typeface="Times New Roman"/>
                        </a:rPr>
                        <a:t>L</a:t>
                      </a:r>
                      <a:r>
                        <a:rPr lang="id-ID" sz="2000" dirty="0" smtClean="0">
                          <a:latin typeface="Calibri"/>
                          <a:ea typeface="Times New Roman"/>
                          <a:cs typeface="Times New Roman"/>
                        </a:rPr>
                        <a:t>EG</a:t>
                      </a:r>
                      <a:endParaRPr lang="id-ID" sz="3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Arial"/>
                          <a:ea typeface="Times New Roman"/>
                          <a:cs typeface="Times New Roman"/>
                        </a:rPr>
                        <a:t>Posisi</a:t>
                      </a:r>
                      <a:r>
                        <a:rPr lang="en-US" sz="1600" dirty="0">
                          <a:latin typeface="Arial"/>
                          <a:ea typeface="Times New Roman"/>
                          <a:cs typeface="Times New Roman"/>
                        </a:rPr>
                        <a:t> normal </a:t>
                      </a:r>
                      <a:r>
                        <a:rPr lang="en-US" sz="1600" dirty="0" err="1">
                          <a:latin typeface="Arial"/>
                          <a:ea typeface="Times New Roman"/>
                          <a:cs typeface="Times New Roman"/>
                        </a:rPr>
                        <a:t>atau</a:t>
                      </a:r>
                      <a:r>
                        <a:rPr lang="en-US" sz="1600" dirty="0">
                          <a:latin typeface="Arial"/>
                          <a:ea typeface="Times New Roman"/>
                          <a:cs typeface="Times New Roman"/>
                        </a:rPr>
                        <a:t> </a:t>
                      </a:r>
                      <a:r>
                        <a:rPr lang="en-US" sz="1600" dirty="0" err="1">
                          <a:latin typeface="Arial"/>
                          <a:ea typeface="Times New Roman"/>
                          <a:cs typeface="Times New Roman"/>
                        </a:rPr>
                        <a:t>santai</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0</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vMerge="1">
                  <a:txBody>
                    <a:bodyPr/>
                    <a:lstStyle/>
                    <a:p>
                      <a:endParaRPr lang="id-ID"/>
                    </a:p>
                  </a:txBody>
                  <a:tcPr/>
                </a:tc>
                <a:tc>
                  <a:txBody>
                    <a:bodyPr/>
                    <a:lstStyle/>
                    <a:p>
                      <a:pPr>
                        <a:spcAft>
                          <a:spcPts val="0"/>
                        </a:spcAft>
                      </a:pPr>
                      <a:r>
                        <a:rPr lang="en-US" sz="1600" dirty="0" err="1">
                          <a:latin typeface="Arial"/>
                          <a:ea typeface="Times New Roman"/>
                          <a:cs typeface="Times New Roman"/>
                        </a:rPr>
                        <a:t>Gelisah</a:t>
                      </a:r>
                      <a:r>
                        <a:rPr lang="en-US" sz="1600" dirty="0">
                          <a:latin typeface="Arial"/>
                          <a:ea typeface="Times New Roman"/>
                          <a:cs typeface="Times New Roman"/>
                        </a:rPr>
                        <a:t>, </a:t>
                      </a:r>
                      <a:r>
                        <a:rPr lang="en-US" sz="1600" dirty="0" err="1">
                          <a:latin typeface="Arial"/>
                          <a:ea typeface="Times New Roman"/>
                          <a:cs typeface="Times New Roman"/>
                        </a:rPr>
                        <a:t>resah</a:t>
                      </a:r>
                      <a:r>
                        <a:rPr lang="en-US" sz="1600" dirty="0">
                          <a:latin typeface="Arial"/>
                          <a:ea typeface="Times New Roman"/>
                          <a:cs typeface="Times New Roman"/>
                        </a:rPr>
                        <a:t>, </a:t>
                      </a:r>
                      <a:r>
                        <a:rPr lang="en-US" sz="1600" dirty="0" err="1">
                          <a:latin typeface="Arial"/>
                          <a:ea typeface="Times New Roman"/>
                          <a:cs typeface="Times New Roman"/>
                        </a:rPr>
                        <a:t>tegang</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1</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vMerge="1">
                  <a:txBody>
                    <a:bodyPr/>
                    <a:lstStyle/>
                    <a:p>
                      <a:endParaRPr lang="id-ID"/>
                    </a:p>
                  </a:txBody>
                  <a:tcPr/>
                </a:tc>
                <a:tc>
                  <a:txBody>
                    <a:bodyPr/>
                    <a:lstStyle/>
                    <a:p>
                      <a:pPr>
                        <a:spcAft>
                          <a:spcPts val="0"/>
                        </a:spcAft>
                      </a:pPr>
                      <a:r>
                        <a:rPr lang="en-US" sz="1600" dirty="0" err="1">
                          <a:latin typeface="Arial"/>
                          <a:ea typeface="Times New Roman"/>
                          <a:cs typeface="Times New Roman"/>
                        </a:rPr>
                        <a:t>Menendang</a:t>
                      </a:r>
                      <a:r>
                        <a:rPr lang="en-US" sz="1600" dirty="0">
                          <a:latin typeface="Arial"/>
                          <a:ea typeface="Times New Roman"/>
                          <a:cs typeface="Times New Roman"/>
                        </a:rPr>
                        <a:t> </a:t>
                      </a:r>
                      <a:r>
                        <a:rPr lang="en-US" sz="1600" dirty="0" err="1">
                          <a:latin typeface="Arial"/>
                          <a:ea typeface="Times New Roman"/>
                          <a:cs typeface="Times New Roman"/>
                        </a:rPr>
                        <a:t>atau</a:t>
                      </a:r>
                      <a:r>
                        <a:rPr lang="en-US" sz="1600" dirty="0">
                          <a:latin typeface="Arial"/>
                          <a:ea typeface="Times New Roman"/>
                          <a:cs typeface="Times New Roman"/>
                        </a:rPr>
                        <a:t> </a:t>
                      </a:r>
                      <a:r>
                        <a:rPr lang="en-US" sz="1600" dirty="0" err="1">
                          <a:latin typeface="Arial"/>
                          <a:ea typeface="Times New Roman"/>
                          <a:cs typeface="Times New Roman"/>
                        </a:rPr>
                        <a:t>menarik</a:t>
                      </a:r>
                      <a:r>
                        <a:rPr lang="en-US" sz="1600" dirty="0">
                          <a:latin typeface="Arial"/>
                          <a:ea typeface="Times New Roman"/>
                          <a:cs typeface="Times New Roman"/>
                        </a:rPr>
                        <a:t> kaki </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2</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rowSpan="3">
                  <a:txBody>
                    <a:bodyPr/>
                    <a:lstStyle/>
                    <a:p>
                      <a:pPr algn="ctr">
                        <a:lnSpc>
                          <a:spcPct val="115000"/>
                        </a:lnSpc>
                        <a:spcAft>
                          <a:spcPts val="0"/>
                        </a:spcAft>
                      </a:pPr>
                      <a:r>
                        <a:rPr lang="id-ID" sz="2000" dirty="0" smtClean="0">
                          <a:latin typeface="Calibri"/>
                          <a:ea typeface="Times New Roman"/>
                          <a:cs typeface="Times New Roman"/>
                        </a:rPr>
                        <a:t>Gerakan</a:t>
                      </a:r>
                    </a:p>
                    <a:p>
                      <a:pPr algn="ctr">
                        <a:lnSpc>
                          <a:spcPct val="115000"/>
                        </a:lnSpc>
                        <a:spcAft>
                          <a:spcPts val="0"/>
                        </a:spcAft>
                      </a:pPr>
                      <a:r>
                        <a:rPr lang="id-ID" sz="2800" b="1" dirty="0" smtClean="0">
                          <a:solidFill>
                            <a:srgbClr val="FF0000"/>
                          </a:solidFill>
                          <a:latin typeface="Calibri"/>
                          <a:ea typeface="Times New Roman"/>
                          <a:cs typeface="Times New Roman"/>
                        </a:rPr>
                        <a:t>A</a:t>
                      </a:r>
                      <a:r>
                        <a:rPr lang="id-ID" sz="2000" dirty="0" smtClean="0">
                          <a:latin typeface="Calibri"/>
                          <a:ea typeface="Times New Roman"/>
                          <a:cs typeface="Times New Roman"/>
                        </a:rPr>
                        <a:t>ctivity</a:t>
                      </a:r>
                      <a:endParaRPr lang="id-ID" sz="3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Arial"/>
                          <a:ea typeface="Times New Roman"/>
                          <a:cs typeface="Times New Roman"/>
                        </a:rPr>
                        <a:t>Rebahan</a:t>
                      </a:r>
                      <a:r>
                        <a:rPr lang="en-US" sz="1600" dirty="0">
                          <a:latin typeface="Arial"/>
                          <a:ea typeface="Times New Roman"/>
                          <a:cs typeface="Times New Roman"/>
                        </a:rPr>
                        <a:t> </a:t>
                      </a:r>
                      <a:r>
                        <a:rPr lang="en-US" sz="1600" dirty="0" err="1">
                          <a:latin typeface="Arial"/>
                          <a:ea typeface="Times New Roman"/>
                          <a:cs typeface="Times New Roman"/>
                        </a:rPr>
                        <a:t>dengan</a:t>
                      </a:r>
                      <a:r>
                        <a:rPr lang="en-US" sz="1600" dirty="0">
                          <a:latin typeface="Arial"/>
                          <a:ea typeface="Times New Roman"/>
                          <a:cs typeface="Times New Roman"/>
                        </a:rPr>
                        <a:t> </a:t>
                      </a:r>
                      <a:r>
                        <a:rPr lang="en-US" sz="1600" dirty="0" err="1">
                          <a:latin typeface="Arial"/>
                          <a:ea typeface="Times New Roman"/>
                          <a:cs typeface="Times New Roman"/>
                        </a:rPr>
                        <a:t>tenang</a:t>
                      </a:r>
                      <a:r>
                        <a:rPr lang="en-US" sz="1600" dirty="0">
                          <a:latin typeface="Arial"/>
                          <a:ea typeface="Times New Roman"/>
                          <a:cs typeface="Times New Roman"/>
                        </a:rPr>
                        <a:t>, </a:t>
                      </a:r>
                      <a:r>
                        <a:rPr lang="en-US" sz="1600" dirty="0" err="1">
                          <a:latin typeface="Arial"/>
                          <a:ea typeface="Times New Roman"/>
                          <a:cs typeface="Times New Roman"/>
                        </a:rPr>
                        <a:t>posisi</a:t>
                      </a:r>
                      <a:r>
                        <a:rPr lang="en-US" sz="1600" dirty="0">
                          <a:latin typeface="Arial"/>
                          <a:ea typeface="Times New Roman"/>
                          <a:cs typeface="Times New Roman"/>
                        </a:rPr>
                        <a:t> normal, </a:t>
                      </a:r>
                      <a:r>
                        <a:rPr lang="en-US" sz="1600" dirty="0" err="1">
                          <a:latin typeface="Arial"/>
                          <a:ea typeface="Times New Roman"/>
                          <a:cs typeface="Times New Roman"/>
                        </a:rPr>
                        <a:t>bergerak</a:t>
                      </a:r>
                      <a:r>
                        <a:rPr lang="en-US" sz="1600" dirty="0">
                          <a:latin typeface="Arial"/>
                          <a:ea typeface="Times New Roman"/>
                          <a:cs typeface="Times New Roman"/>
                        </a:rPr>
                        <a:t> </a:t>
                      </a:r>
                      <a:r>
                        <a:rPr lang="en-US" sz="1600" dirty="0" err="1">
                          <a:latin typeface="Arial"/>
                          <a:ea typeface="Times New Roman"/>
                          <a:cs typeface="Times New Roman"/>
                        </a:rPr>
                        <a:t>dengan</a:t>
                      </a:r>
                      <a:r>
                        <a:rPr lang="en-US" sz="1600" dirty="0">
                          <a:latin typeface="Arial"/>
                          <a:ea typeface="Times New Roman"/>
                          <a:cs typeface="Times New Roman"/>
                        </a:rPr>
                        <a:t> </a:t>
                      </a:r>
                      <a:r>
                        <a:rPr lang="en-US" sz="1600" dirty="0" err="1">
                          <a:latin typeface="Arial"/>
                          <a:ea typeface="Times New Roman"/>
                          <a:cs typeface="Times New Roman"/>
                        </a:rPr>
                        <a:t>mudah</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0</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vMerge="1">
                  <a:txBody>
                    <a:bodyPr/>
                    <a:lstStyle/>
                    <a:p>
                      <a:endParaRPr lang="id-ID"/>
                    </a:p>
                  </a:txBody>
                  <a:tcPr/>
                </a:tc>
                <a:tc>
                  <a:txBody>
                    <a:bodyPr/>
                    <a:lstStyle/>
                    <a:p>
                      <a:pPr>
                        <a:spcAft>
                          <a:spcPts val="0"/>
                        </a:spcAft>
                      </a:pPr>
                      <a:r>
                        <a:rPr lang="en-US" sz="1600" dirty="0" err="1">
                          <a:latin typeface="Arial"/>
                          <a:ea typeface="Times New Roman"/>
                          <a:cs typeface="Times New Roman"/>
                        </a:rPr>
                        <a:t>Menggeliat</a:t>
                      </a:r>
                      <a:r>
                        <a:rPr lang="en-US" sz="1600" dirty="0">
                          <a:latin typeface="Arial"/>
                          <a:ea typeface="Times New Roman"/>
                          <a:cs typeface="Times New Roman"/>
                        </a:rPr>
                        <a:t> , </a:t>
                      </a:r>
                      <a:r>
                        <a:rPr lang="en-US" sz="1600" dirty="0" err="1">
                          <a:latin typeface="Arial"/>
                          <a:ea typeface="Times New Roman"/>
                          <a:cs typeface="Times New Roman"/>
                        </a:rPr>
                        <a:t>maju</a:t>
                      </a:r>
                      <a:r>
                        <a:rPr lang="en-US" sz="1600" dirty="0">
                          <a:latin typeface="Arial"/>
                          <a:ea typeface="Times New Roman"/>
                          <a:cs typeface="Times New Roman"/>
                        </a:rPr>
                        <a:t> </a:t>
                      </a:r>
                      <a:r>
                        <a:rPr lang="en-US" sz="1600" dirty="0" err="1">
                          <a:latin typeface="Arial"/>
                          <a:ea typeface="Times New Roman"/>
                          <a:cs typeface="Times New Roman"/>
                        </a:rPr>
                        <a:t>mundur</a:t>
                      </a:r>
                      <a:r>
                        <a:rPr lang="en-US" sz="1600" dirty="0">
                          <a:latin typeface="Arial"/>
                          <a:ea typeface="Times New Roman"/>
                          <a:cs typeface="Times New Roman"/>
                        </a:rPr>
                        <a:t>, </a:t>
                      </a:r>
                      <a:r>
                        <a:rPr lang="en-US" sz="1600" dirty="0" err="1">
                          <a:latin typeface="Arial"/>
                          <a:ea typeface="Times New Roman"/>
                          <a:cs typeface="Times New Roman"/>
                        </a:rPr>
                        <a:t>tegang</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1</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vMerge="1">
                  <a:txBody>
                    <a:bodyPr/>
                    <a:lstStyle/>
                    <a:p>
                      <a:endParaRPr lang="id-ID"/>
                    </a:p>
                  </a:txBody>
                  <a:tcPr/>
                </a:tc>
                <a:tc>
                  <a:txBody>
                    <a:bodyPr/>
                    <a:lstStyle/>
                    <a:p>
                      <a:pPr>
                        <a:spcAft>
                          <a:spcPts val="0"/>
                        </a:spcAft>
                      </a:pPr>
                      <a:r>
                        <a:rPr lang="en-US" sz="1600" dirty="0" err="1">
                          <a:latin typeface="Arial"/>
                          <a:ea typeface="Times New Roman"/>
                          <a:cs typeface="Times New Roman"/>
                        </a:rPr>
                        <a:t>Menekuk</a:t>
                      </a:r>
                      <a:r>
                        <a:rPr lang="en-US" sz="1600" dirty="0">
                          <a:latin typeface="Arial"/>
                          <a:ea typeface="Times New Roman"/>
                          <a:cs typeface="Times New Roman"/>
                        </a:rPr>
                        <a:t>/</a:t>
                      </a:r>
                      <a:r>
                        <a:rPr lang="en-US" sz="1600" dirty="0" err="1">
                          <a:latin typeface="Arial"/>
                          <a:ea typeface="Times New Roman"/>
                          <a:cs typeface="Times New Roman"/>
                        </a:rPr>
                        <a:t>posisi</a:t>
                      </a:r>
                      <a:r>
                        <a:rPr lang="en-US" sz="1600" dirty="0">
                          <a:latin typeface="Arial"/>
                          <a:ea typeface="Times New Roman"/>
                          <a:cs typeface="Times New Roman"/>
                        </a:rPr>
                        <a:t> </a:t>
                      </a:r>
                      <a:r>
                        <a:rPr lang="en-US" sz="1600" dirty="0" err="1">
                          <a:latin typeface="Arial"/>
                          <a:ea typeface="Times New Roman"/>
                          <a:cs typeface="Times New Roman"/>
                        </a:rPr>
                        <a:t>tubuh</a:t>
                      </a:r>
                      <a:r>
                        <a:rPr lang="en-US" sz="1600" dirty="0">
                          <a:latin typeface="Arial"/>
                          <a:ea typeface="Times New Roman"/>
                          <a:cs typeface="Times New Roman"/>
                        </a:rPr>
                        <a:t> </a:t>
                      </a:r>
                      <a:r>
                        <a:rPr lang="en-US" sz="1600" dirty="0" err="1">
                          <a:latin typeface="Arial"/>
                          <a:ea typeface="Times New Roman"/>
                          <a:cs typeface="Times New Roman"/>
                        </a:rPr>
                        <a:t>meringkuk</a:t>
                      </a:r>
                      <a:r>
                        <a:rPr lang="en-US" sz="1600" dirty="0">
                          <a:latin typeface="Arial"/>
                          <a:ea typeface="Times New Roman"/>
                          <a:cs typeface="Times New Roman"/>
                        </a:rPr>
                        <a:t>, </a:t>
                      </a:r>
                      <a:r>
                        <a:rPr lang="en-US" sz="1600" dirty="0" err="1">
                          <a:latin typeface="Arial"/>
                          <a:ea typeface="Times New Roman"/>
                          <a:cs typeface="Times New Roman"/>
                        </a:rPr>
                        <a:t>kaku</a:t>
                      </a:r>
                      <a:r>
                        <a:rPr lang="en-US" sz="1600" dirty="0">
                          <a:latin typeface="Arial"/>
                          <a:ea typeface="Times New Roman"/>
                          <a:cs typeface="Times New Roman"/>
                        </a:rPr>
                        <a:t> </a:t>
                      </a:r>
                      <a:r>
                        <a:rPr lang="en-US" sz="1600" dirty="0" err="1">
                          <a:latin typeface="Arial"/>
                          <a:ea typeface="Times New Roman"/>
                          <a:cs typeface="Times New Roman"/>
                        </a:rPr>
                        <a:t>atau</a:t>
                      </a:r>
                      <a:r>
                        <a:rPr lang="en-US" sz="1600" dirty="0">
                          <a:latin typeface="Arial"/>
                          <a:ea typeface="Times New Roman"/>
                          <a:cs typeface="Times New Roman"/>
                        </a:rPr>
                        <a:t> </a:t>
                      </a:r>
                      <a:r>
                        <a:rPr lang="en-US" sz="1600" dirty="0" err="1">
                          <a:latin typeface="Arial"/>
                          <a:ea typeface="Times New Roman"/>
                          <a:cs typeface="Times New Roman"/>
                        </a:rPr>
                        <a:t>menyentak</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2</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rowSpan="3">
                  <a:txBody>
                    <a:bodyPr/>
                    <a:lstStyle/>
                    <a:p>
                      <a:pPr algn="ctr">
                        <a:spcAft>
                          <a:spcPts val="0"/>
                        </a:spcAft>
                      </a:pPr>
                      <a:r>
                        <a:rPr lang="id-ID" sz="2000" dirty="0" smtClean="0">
                          <a:latin typeface="Times New Roman"/>
                          <a:ea typeface="Times New Roman"/>
                          <a:cs typeface="Times New Roman"/>
                        </a:rPr>
                        <a:t>Tangisan</a:t>
                      </a:r>
                    </a:p>
                    <a:p>
                      <a:pPr algn="ctr">
                        <a:spcAft>
                          <a:spcPts val="0"/>
                        </a:spcAft>
                      </a:pPr>
                      <a:r>
                        <a:rPr lang="id-ID" sz="2800" b="1" dirty="0" smtClean="0">
                          <a:solidFill>
                            <a:srgbClr val="FF0000"/>
                          </a:solidFill>
                          <a:latin typeface="Times New Roman"/>
                          <a:ea typeface="Times New Roman"/>
                          <a:cs typeface="Times New Roman"/>
                        </a:rPr>
                        <a:t>C</a:t>
                      </a:r>
                      <a:r>
                        <a:rPr lang="id-ID" sz="2000" dirty="0" smtClean="0">
                          <a:latin typeface="Times New Roman"/>
                          <a:ea typeface="Times New Roman"/>
                          <a:cs typeface="Times New Roman"/>
                        </a:rPr>
                        <a:t>ry</a:t>
                      </a:r>
                      <a:endParaRPr lang="id-ID" sz="3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Arial"/>
                          <a:ea typeface="Times New Roman"/>
                          <a:cs typeface="Times New Roman"/>
                        </a:rPr>
                        <a:t>Tidak</a:t>
                      </a:r>
                      <a:r>
                        <a:rPr lang="en-US" sz="1600" dirty="0">
                          <a:latin typeface="Arial"/>
                          <a:ea typeface="Times New Roman"/>
                          <a:cs typeface="Times New Roman"/>
                        </a:rPr>
                        <a:t> </a:t>
                      </a:r>
                      <a:r>
                        <a:rPr lang="en-US" sz="1600" dirty="0" err="1">
                          <a:latin typeface="Arial"/>
                          <a:ea typeface="Times New Roman"/>
                          <a:cs typeface="Times New Roman"/>
                        </a:rPr>
                        <a:t>ada</a:t>
                      </a:r>
                      <a:r>
                        <a:rPr lang="en-US" sz="1600" dirty="0">
                          <a:latin typeface="Arial"/>
                          <a:ea typeface="Times New Roman"/>
                          <a:cs typeface="Times New Roman"/>
                        </a:rPr>
                        <a:t> </a:t>
                      </a:r>
                      <a:r>
                        <a:rPr lang="en-US" sz="1600" dirty="0" err="1">
                          <a:latin typeface="Arial"/>
                          <a:ea typeface="Times New Roman"/>
                          <a:cs typeface="Times New Roman"/>
                        </a:rPr>
                        <a:t>tangisan</a:t>
                      </a:r>
                      <a:r>
                        <a:rPr lang="en-US" sz="1600" dirty="0">
                          <a:latin typeface="Arial"/>
                          <a:ea typeface="Times New Roman"/>
                          <a:cs typeface="Times New Roman"/>
                        </a:rPr>
                        <a:t> ( </a:t>
                      </a:r>
                      <a:r>
                        <a:rPr lang="en-US" sz="1600" dirty="0" err="1">
                          <a:latin typeface="Arial"/>
                          <a:ea typeface="Times New Roman"/>
                          <a:cs typeface="Times New Roman"/>
                        </a:rPr>
                        <a:t>terjaga</a:t>
                      </a:r>
                      <a:r>
                        <a:rPr lang="en-US" sz="1600" dirty="0">
                          <a:latin typeface="Arial"/>
                          <a:ea typeface="Times New Roman"/>
                          <a:cs typeface="Times New Roman"/>
                        </a:rPr>
                        <a:t> </a:t>
                      </a:r>
                      <a:r>
                        <a:rPr lang="en-US" sz="1600" dirty="0" err="1">
                          <a:latin typeface="Arial"/>
                          <a:ea typeface="Times New Roman"/>
                          <a:cs typeface="Times New Roman"/>
                        </a:rPr>
                        <a:t>atau</a:t>
                      </a:r>
                      <a:r>
                        <a:rPr lang="en-US" sz="1600" dirty="0">
                          <a:latin typeface="Arial"/>
                          <a:ea typeface="Times New Roman"/>
                          <a:cs typeface="Times New Roman"/>
                        </a:rPr>
                        <a:t>  </a:t>
                      </a:r>
                      <a:r>
                        <a:rPr lang="en-US" sz="1600" dirty="0" err="1">
                          <a:latin typeface="Arial"/>
                          <a:ea typeface="Times New Roman"/>
                          <a:cs typeface="Times New Roman"/>
                        </a:rPr>
                        <a:t>tertidur</a:t>
                      </a:r>
                      <a:r>
                        <a:rPr lang="en-US" sz="1600" dirty="0">
                          <a:latin typeface="Arial"/>
                          <a:ea typeface="Times New Roman"/>
                          <a:cs typeface="Times New Roman"/>
                        </a:rPr>
                        <a:t> )</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0</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vMerge="1">
                  <a:txBody>
                    <a:bodyPr/>
                    <a:lstStyle/>
                    <a:p>
                      <a:endParaRPr lang="id-ID"/>
                    </a:p>
                  </a:txBody>
                  <a:tcPr/>
                </a:tc>
                <a:tc>
                  <a:txBody>
                    <a:bodyPr/>
                    <a:lstStyle/>
                    <a:p>
                      <a:pPr>
                        <a:spcAft>
                          <a:spcPts val="0"/>
                        </a:spcAft>
                      </a:pPr>
                      <a:r>
                        <a:rPr lang="en-US" sz="1600" dirty="0" err="1">
                          <a:latin typeface="Arial"/>
                          <a:ea typeface="Times New Roman"/>
                          <a:cs typeface="Times New Roman"/>
                        </a:rPr>
                        <a:t>Mengerang</a:t>
                      </a:r>
                      <a:r>
                        <a:rPr lang="en-US" sz="1600" dirty="0">
                          <a:latin typeface="Arial"/>
                          <a:ea typeface="Times New Roman"/>
                          <a:cs typeface="Times New Roman"/>
                        </a:rPr>
                        <a:t>/</a:t>
                      </a:r>
                      <a:r>
                        <a:rPr lang="en-US" sz="1600" dirty="0" err="1">
                          <a:latin typeface="Arial"/>
                          <a:ea typeface="Times New Roman"/>
                          <a:cs typeface="Times New Roman"/>
                        </a:rPr>
                        <a:t>merengek</a:t>
                      </a:r>
                      <a:r>
                        <a:rPr lang="en-US" sz="1600" dirty="0">
                          <a:latin typeface="Arial"/>
                          <a:ea typeface="Times New Roman"/>
                          <a:cs typeface="Times New Roman"/>
                        </a:rPr>
                        <a:t>, </a:t>
                      </a:r>
                      <a:r>
                        <a:rPr lang="en-US" sz="1600" dirty="0" err="1">
                          <a:latin typeface="Arial"/>
                          <a:ea typeface="Times New Roman"/>
                          <a:cs typeface="Times New Roman"/>
                        </a:rPr>
                        <a:t>gerutuan</a:t>
                      </a:r>
                      <a:r>
                        <a:rPr lang="en-US" sz="1600" dirty="0">
                          <a:latin typeface="Arial"/>
                          <a:ea typeface="Times New Roman"/>
                          <a:cs typeface="Times New Roman"/>
                        </a:rPr>
                        <a:t> </a:t>
                      </a:r>
                      <a:r>
                        <a:rPr lang="en-US" sz="1600" dirty="0" err="1">
                          <a:latin typeface="Arial"/>
                          <a:ea typeface="Times New Roman"/>
                          <a:cs typeface="Times New Roman"/>
                        </a:rPr>
                        <a:t>sekali</a:t>
                      </a:r>
                      <a:r>
                        <a:rPr lang="en-US" sz="1600" dirty="0">
                          <a:latin typeface="Arial"/>
                          <a:ea typeface="Times New Roman"/>
                          <a:cs typeface="Times New Roman"/>
                        </a:rPr>
                        <a:t>-kali </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1</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357">
                <a:tc vMerge="1">
                  <a:txBody>
                    <a:bodyPr/>
                    <a:lstStyle/>
                    <a:p>
                      <a:endParaRPr lang="id-ID"/>
                    </a:p>
                  </a:txBody>
                  <a:tcPr/>
                </a:tc>
                <a:tc>
                  <a:txBody>
                    <a:bodyPr/>
                    <a:lstStyle/>
                    <a:p>
                      <a:pPr>
                        <a:spcAft>
                          <a:spcPts val="0"/>
                        </a:spcAft>
                      </a:pPr>
                      <a:r>
                        <a:rPr lang="en-US" sz="1600" dirty="0" err="1">
                          <a:latin typeface="Arial"/>
                          <a:ea typeface="Times New Roman"/>
                          <a:cs typeface="Times New Roman"/>
                        </a:rPr>
                        <a:t>Menangis</a:t>
                      </a:r>
                      <a:r>
                        <a:rPr lang="en-US" sz="1600" dirty="0">
                          <a:latin typeface="Arial"/>
                          <a:ea typeface="Times New Roman"/>
                          <a:cs typeface="Times New Roman"/>
                        </a:rPr>
                        <a:t> </a:t>
                      </a:r>
                      <a:r>
                        <a:rPr lang="en-US" sz="1600" dirty="0" err="1">
                          <a:latin typeface="Arial"/>
                          <a:ea typeface="Times New Roman"/>
                          <a:cs typeface="Times New Roman"/>
                        </a:rPr>
                        <a:t>tersedu-sedu</a:t>
                      </a:r>
                      <a:r>
                        <a:rPr lang="en-US" sz="1600" dirty="0">
                          <a:latin typeface="Arial"/>
                          <a:ea typeface="Times New Roman"/>
                          <a:cs typeface="Times New Roman"/>
                        </a:rPr>
                        <a:t>, </a:t>
                      </a:r>
                      <a:r>
                        <a:rPr lang="en-US" sz="1600" dirty="0" err="1">
                          <a:latin typeface="Arial"/>
                          <a:ea typeface="Times New Roman"/>
                          <a:cs typeface="Times New Roman"/>
                        </a:rPr>
                        <a:t>mejerit</a:t>
                      </a:r>
                      <a:r>
                        <a:rPr lang="en-US" sz="1600" dirty="0">
                          <a:latin typeface="Arial"/>
                          <a:ea typeface="Times New Roman"/>
                          <a:cs typeface="Times New Roman"/>
                        </a:rPr>
                        <a:t>, </a:t>
                      </a:r>
                      <a:r>
                        <a:rPr lang="en-US" sz="1600" dirty="0" err="1">
                          <a:latin typeface="Arial"/>
                          <a:ea typeface="Times New Roman"/>
                          <a:cs typeface="Times New Roman"/>
                        </a:rPr>
                        <a:t>terisak-isak</a:t>
                      </a:r>
                      <a:r>
                        <a:rPr lang="en-US" sz="1600" dirty="0">
                          <a:latin typeface="Arial"/>
                          <a:ea typeface="Times New Roman"/>
                          <a:cs typeface="Times New Roman"/>
                        </a:rPr>
                        <a:t>, </a:t>
                      </a:r>
                      <a:r>
                        <a:rPr lang="en-US" sz="1600" dirty="0" err="1">
                          <a:latin typeface="Arial"/>
                          <a:ea typeface="Times New Roman"/>
                          <a:cs typeface="Times New Roman"/>
                        </a:rPr>
                        <a:t>menggerutu</a:t>
                      </a:r>
                      <a:r>
                        <a:rPr lang="en-US" sz="1600" dirty="0">
                          <a:latin typeface="Arial"/>
                          <a:ea typeface="Times New Roman"/>
                          <a:cs typeface="Times New Roman"/>
                        </a:rPr>
                        <a:t> </a:t>
                      </a:r>
                      <a:r>
                        <a:rPr lang="en-US" sz="1600" dirty="0" err="1">
                          <a:latin typeface="Arial"/>
                          <a:ea typeface="Times New Roman"/>
                          <a:cs typeface="Times New Roman"/>
                        </a:rPr>
                        <a:t>berulang-ulang</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2</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05">
                <a:tc rowSpan="3">
                  <a:txBody>
                    <a:bodyPr/>
                    <a:lstStyle/>
                    <a:p>
                      <a:pPr algn="ctr">
                        <a:lnSpc>
                          <a:spcPct val="115000"/>
                        </a:lnSpc>
                        <a:spcAft>
                          <a:spcPts val="0"/>
                        </a:spcAft>
                      </a:pPr>
                      <a:r>
                        <a:rPr lang="id-ID" sz="2000" dirty="0">
                          <a:latin typeface="Calibri"/>
                          <a:ea typeface="Times New Roman"/>
                          <a:cs typeface="Times New Roman"/>
                        </a:rPr>
                        <a:t>Kemampuan </a:t>
                      </a:r>
                      <a:r>
                        <a:rPr lang="id-ID" sz="2000" dirty="0" smtClean="0">
                          <a:latin typeface="Calibri"/>
                          <a:ea typeface="Times New Roman"/>
                          <a:cs typeface="Times New Roman"/>
                        </a:rPr>
                        <a:t>ditenangkan</a:t>
                      </a:r>
                    </a:p>
                    <a:p>
                      <a:pPr algn="ctr">
                        <a:lnSpc>
                          <a:spcPct val="115000"/>
                        </a:lnSpc>
                        <a:spcAft>
                          <a:spcPts val="0"/>
                        </a:spcAft>
                      </a:pPr>
                      <a:r>
                        <a:rPr lang="id-ID" sz="2800" b="1" dirty="0" smtClean="0">
                          <a:solidFill>
                            <a:srgbClr val="FF0000"/>
                          </a:solidFill>
                          <a:latin typeface="Calibri"/>
                          <a:ea typeface="Times New Roman"/>
                          <a:cs typeface="Times New Roman"/>
                        </a:rPr>
                        <a:t>C</a:t>
                      </a:r>
                      <a:r>
                        <a:rPr lang="id-ID" sz="2000" dirty="0" smtClean="0">
                          <a:latin typeface="Calibri"/>
                          <a:ea typeface="Times New Roman"/>
                          <a:cs typeface="Times New Roman"/>
                        </a:rPr>
                        <a:t>onsolability</a:t>
                      </a:r>
                      <a:endParaRPr lang="id-ID" sz="3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Arial"/>
                          <a:ea typeface="Times New Roman"/>
                          <a:cs typeface="Times New Roman"/>
                        </a:rPr>
                        <a:t>Senang</a:t>
                      </a:r>
                      <a:r>
                        <a:rPr lang="en-US" sz="1600" dirty="0">
                          <a:latin typeface="Arial"/>
                          <a:ea typeface="Times New Roman"/>
                          <a:cs typeface="Times New Roman"/>
                        </a:rPr>
                        <a:t>, </a:t>
                      </a:r>
                      <a:r>
                        <a:rPr lang="en-US" sz="1600" dirty="0" err="1">
                          <a:latin typeface="Arial"/>
                          <a:ea typeface="Times New Roman"/>
                          <a:cs typeface="Times New Roman"/>
                        </a:rPr>
                        <a:t>santai</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a:latin typeface="Calibri"/>
                          <a:ea typeface="Times New Roman"/>
                          <a:cs typeface="Times New Roman"/>
                        </a:rPr>
                        <a:t>0</a:t>
                      </a:r>
                      <a:endParaRPr lang="id-ID" sz="2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357">
                <a:tc vMerge="1">
                  <a:txBody>
                    <a:bodyPr/>
                    <a:lstStyle/>
                    <a:p>
                      <a:endParaRPr lang="id-ID"/>
                    </a:p>
                  </a:txBody>
                  <a:tcPr/>
                </a:tc>
                <a:tc>
                  <a:txBody>
                    <a:bodyPr/>
                    <a:lstStyle/>
                    <a:p>
                      <a:pPr>
                        <a:spcAft>
                          <a:spcPts val="0"/>
                        </a:spcAft>
                      </a:pPr>
                      <a:r>
                        <a:rPr lang="en-US" sz="1600" dirty="0" err="1">
                          <a:latin typeface="Arial"/>
                          <a:ea typeface="Times New Roman"/>
                          <a:cs typeface="Times New Roman"/>
                        </a:rPr>
                        <a:t>Dapat</a:t>
                      </a:r>
                      <a:r>
                        <a:rPr lang="en-US" sz="1600" dirty="0">
                          <a:latin typeface="Arial"/>
                          <a:ea typeface="Times New Roman"/>
                          <a:cs typeface="Times New Roman"/>
                        </a:rPr>
                        <a:t>  </a:t>
                      </a:r>
                      <a:r>
                        <a:rPr lang="en-US" sz="1600" dirty="0" err="1">
                          <a:latin typeface="Arial"/>
                          <a:ea typeface="Times New Roman"/>
                          <a:cs typeface="Times New Roman"/>
                        </a:rPr>
                        <a:t>ditenangkan</a:t>
                      </a:r>
                      <a:r>
                        <a:rPr lang="en-US" sz="1600" dirty="0">
                          <a:latin typeface="Arial"/>
                          <a:ea typeface="Times New Roman"/>
                          <a:cs typeface="Times New Roman"/>
                        </a:rPr>
                        <a:t> </a:t>
                      </a:r>
                      <a:r>
                        <a:rPr lang="en-US" sz="1600" dirty="0" err="1">
                          <a:latin typeface="Arial"/>
                          <a:ea typeface="Times New Roman"/>
                          <a:cs typeface="Times New Roman"/>
                        </a:rPr>
                        <a:t>dengan</a:t>
                      </a:r>
                      <a:r>
                        <a:rPr lang="en-US" sz="1600" dirty="0">
                          <a:latin typeface="Arial"/>
                          <a:ea typeface="Times New Roman"/>
                          <a:cs typeface="Times New Roman"/>
                        </a:rPr>
                        <a:t> </a:t>
                      </a:r>
                      <a:r>
                        <a:rPr lang="en-US" sz="1600" dirty="0" err="1">
                          <a:latin typeface="Arial"/>
                          <a:ea typeface="Times New Roman"/>
                          <a:cs typeface="Times New Roman"/>
                        </a:rPr>
                        <a:t>sentuhan</a:t>
                      </a:r>
                      <a:r>
                        <a:rPr lang="en-US" sz="1600" dirty="0">
                          <a:latin typeface="Arial"/>
                          <a:ea typeface="Times New Roman"/>
                          <a:cs typeface="Times New Roman"/>
                        </a:rPr>
                        <a:t>, </a:t>
                      </a:r>
                      <a:r>
                        <a:rPr lang="en-US" sz="1600" dirty="0" err="1">
                          <a:latin typeface="Arial"/>
                          <a:ea typeface="Times New Roman"/>
                          <a:cs typeface="Times New Roman"/>
                        </a:rPr>
                        <a:t>pelukan</a:t>
                      </a:r>
                      <a:r>
                        <a:rPr lang="en-US" sz="1600" dirty="0">
                          <a:latin typeface="Arial"/>
                          <a:ea typeface="Times New Roman"/>
                          <a:cs typeface="Times New Roman"/>
                        </a:rPr>
                        <a:t> </a:t>
                      </a:r>
                      <a:r>
                        <a:rPr lang="en-US" sz="1600" dirty="0" err="1">
                          <a:latin typeface="Arial"/>
                          <a:ea typeface="Times New Roman"/>
                          <a:cs typeface="Times New Roman"/>
                        </a:rPr>
                        <a:t>atau</a:t>
                      </a:r>
                      <a:r>
                        <a:rPr lang="en-US" sz="1600" dirty="0">
                          <a:latin typeface="Arial"/>
                          <a:ea typeface="Times New Roman"/>
                          <a:cs typeface="Times New Roman"/>
                        </a:rPr>
                        <a:t> </a:t>
                      </a:r>
                      <a:r>
                        <a:rPr lang="en-US" sz="1600" dirty="0" err="1">
                          <a:latin typeface="Arial"/>
                          <a:ea typeface="Times New Roman"/>
                          <a:cs typeface="Times New Roman"/>
                        </a:rPr>
                        <a:t>berbicara</a:t>
                      </a:r>
                      <a:r>
                        <a:rPr lang="en-US" sz="1600" dirty="0">
                          <a:latin typeface="Arial"/>
                          <a:ea typeface="Times New Roman"/>
                          <a:cs typeface="Times New Roman"/>
                        </a:rPr>
                        <a:t>, </a:t>
                      </a:r>
                      <a:r>
                        <a:rPr lang="en-US" sz="1600" dirty="0" err="1">
                          <a:latin typeface="Arial"/>
                          <a:ea typeface="Times New Roman"/>
                          <a:cs typeface="Times New Roman"/>
                        </a:rPr>
                        <a:t>dapat</a:t>
                      </a:r>
                      <a:r>
                        <a:rPr lang="en-US" sz="1600" dirty="0">
                          <a:latin typeface="Arial"/>
                          <a:ea typeface="Times New Roman"/>
                          <a:cs typeface="Times New Roman"/>
                        </a:rPr>
                        <a:t> </a:t>
                      </a:r>
                      <a:r>
                        <a:rPr lang="en-US" sz="1600" dirty="0" err="1">
                          <a:latin typeface="Arial"/>
                          <a:ea typeface="Times New Roman"/>
                          <a:cs typeface="Times New Roman"/>
                        </a:rPr>
                        <a:t>dialihkan</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dirty="0">
                          <a:latin typeface="Calibri"/>
                          <a:ea typeface="Times New Roman"/>
                          <a:cs typeface="Times New Roman"/>
                        </a:rPr>
                        <a:t>1</a:t>
                      </a:r>
                      <a:endParaRPr lang="id-ID"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357">
                <a:tc vMerge="1">
                  <a:txBody>
                    <a:bodyPr/>
                    <a:lstStyle/>
                    <a:p>
                      <a:endParaRPr lang="id-ID"/>
                    </a:p>
                  </a:txBody>
                  <a:tcPr/>
                </a:tc>
                <a:tc>
                  <a:txBody>
                    <a:bodyPr/>
                    <a:lstStyle/>
                    <a:p>
                      <a:pPr>
                        <a:spcAft>
                          <a:spcPts val="0"/>
                        </a:spcAft>
                      </a:pPr>
                      <a:r>
                        <a:rPr lang="en-US" sz="1600">
                          <a:latin typeface="Arial"/>
                          <a:ea typeface="Times New Roman"/>
                          <a:cs typeface="Times New Roman"/>
                        </a:rPr>
                        <a:t>Sulit/tidak dapat ditenangkan dengan pelukan, sentuhan atau distraksi</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dirty="0">
                          <a:latin typeface="Calibri"/>
                          <a:ea typeface="Times New Roman"/>
                          <a:cs typeface="Times New Roman"/>
                        </a:rPr>
                        <a:t>2</a:t>
                      </a:r>
                      <a:endParaRPr lang="id-ID"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812">
                <a:tc gridSpan="2">
                  <a:txBody>
                    <a:bodyPr/>
                    <a:lstStyle/>
                    <a:p>
                      <a:pPr algn="ctr">
                        <a:lnSpc>
                          <a:spcPct val="115000"/>
                        </a:lnSpc>
                        <a:spcAft>
                          <a:spcPts val="0"/>
                        </a:spcAft>
                      </a:pPr>
                      <a:r>
                        <a:rPr lang="id-ID" sz="1600" dirty="0">
                          <a:latin typeface="Calibri"/>
                          <a:ea typeface="Times New Roman"/>
                          <a:cs typeface="Times New Roman"/>
                        </a:rPr>
                        <a:t>Skor Total</a:t>
                      </a:r>
                      <a:endParaRPr lang="id-ID" sz="2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a:txBody>
                    <a:bodyPr/>
                    <a:lstStyle/>
                    <a:p>
                      <a:pPr algn="ctr">
                        <a:lnSpc>
                          <a:spcPct val="115000"/>
                        </a:lnSpc>
                        <a:spcAft>
                          <a:spcPts val="0"/>
                        </a:spcAft>
                      </a:pPr>
                      <a:endParaRPr lang="id-ID"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57200" y="6400800"/>
            <a:ext cx="8458199" cy="338554"/>
          </a:xfrm>
          <a:prstGeom prst="rect">
            <a:avLst/>
          </a:prstGeom>
        </p:spPr>
        <p:txBody>
          <a:bodyPr wrap="square">
            <a:spAutoFit/>
          </a:bodyPr>
          <a:lstStyle/>
          <a:p>
            <a:pPr lvl="0" indent="382588" eaLnBrk="0" fontAlgn="base" hangingPunct="0">
              <a:spcBef>
                <a:spcPct val="0"/>
              </a:spcBef>
              <a:spcAft>
                <a:spcPct val="0"/>
              </a:spcAft>
            </a:pPr>
            <a:r>
              <a:rPr lang="id-ID" sz="1600" dirty="0" smtClean="0">
                <a:solidFill>
                  <a:prstClr val="black"/>
                </a:solidFill>
                <a:latin typeface="Arial" pitchFamily="34" charset="0"/>
                <a:ea typeface="Times New Roman" pitchFamily="18" charset="0"/>
                <a:cs typeface="Arial" pitchFamily="34" charset="0"/>
                <a:sym typeface="Symbol" pitchFamily="18" charset="2"/>
              </a:rPr>
              <a:t></a:t>
            </a:r>
            <a:r>
              <a:rPr lang="id-ID" sz="1600" dirty="0" smtClean="0">
                <a:solidFill>
                  <a:prstClr val="black"/>
                </a:solidFill>
                <a:latin typeface="Arial" pitchFamily="34" charset="0"/>
                <a:ea typeface="Times New Roman" pitchFamily="18" charset="0"/>
                <a:cs typeface="Arial" pitchFamily="34" charset="0"/>
              </a:rPr>
              <a:t> 0 : tidak nyeri</a:t>
            </a:r>
            <a:r>
              <a:rPr lang="id-ID" sz="1600" dirty="0" smtClean="0">
                <a:solidFill>
                  <a:prstClr val="black"/>
                </a:solidFill>
                <a:latin typeface="Arial" pitchFamily="34" charset="0"/>
                <a:ea typeface="Times New Roman" pitchFamily="18" charset="0"/>
                <a:cs typeface="Arial" pitchFamily="34" charset="0"/>
                <a:sym typeface="Symbol" pitchFamily="18" charset="2"/>
              </a:rPr>
              <a:t>   </a:t>
            </a:r>
            <a:r>
              <a:rPr lang="id-ID" sz="1600" dirty="0" smtClean="0">
                <a:solidFill>
                  <a:prstClr val="black"/>
                </a:solidFill>
                <a:latin typeface="Arial" pitchFamily="34" charset="0"/>
                <a:ea typeface="Times New Roman" pitchFamily="18" charset="0"/>
                <a:cs typeface="Arial" pitchFamily="34" charset="0"/>
              </a:rPr>
              <a:t>1-3 : Nyeri ringan </a:t>
            </a:r>
            <a:r>
              <a:rPr lang="id-ID" sz="1600" dirty="0" smtClean="0">
                <a:solidFill>
                  <a:prstClr val="black"/>
                </a:solidFill>
                <a:latin typeface="Arial" pitchFamily="34" charset="0"/>
                <a:ea typeface="Times New Roman" pitchFamily="18" charset="0"/>
                <a:cs typeface="Arial" pitchFamily="34" charset="0"/>
                <a:sym typeface="Symbol" pitchFamily="18" charset="2"/>
              </a:rPr>
              <a:t></a:t>
            </a:r>
            <a:r>
              <a:rPr lang="id-ID" sz="1600" dirty="0" smtClean="0">
                <a:solidFill>
                  <a:prstClr val="black"/>
                </a:solidFill>
                <a:latin typeface="Arial" pitchFamily="34" charset="0"/>
                <a:ea typeface="Times New Roman" pitchFamily="18" charset="0"/>
                <a:cs typeface="Arial" pitchFamily="34" charset="0"/>
              </a:rPr>
              <a:t>  </a:t>
            </a:r>
            <a:r>
              <a:rPr lang="id-ID" sz="1600" dirty="0" smtClean="0">
                <a:solidFill>
                  <a:prstClr val="black"/>
                </a:solidFill>
                <a:latin typeface="Arial" pitchFamily="34" charset="0"/>
                <a:ea typeface="Times New Roman" pitchFamily="18" charset="0"/>
                <a:cs typeface="Arial" pitchFamily="34" charset="0"/>
                <a:sym typeface="Symbol" pitchFamily="18" charset="2"/>
              </a:rPr>
              <a:t>4 </a:t>
            </a:r>
            <a:r>
              <a:rPr lang="id-ID" sz="1600" dirty="0" smtClean="0">
                <a:solidFill>
                  <a:prstClr val="black"/>
                </a:solidFill>
                <a:ea typeface="Times New Roman" pitchFamily="18" charset="0"/>
                <a:cs typeface="Arial" pitchFamily="34" charset="0"/>
                <a:sym typeface="Symbol" pitchFamily="18" charset="2"/>
              </a:rPr>
              <a:t>–</a:t>
            </a:r>
            <a:r>
              <a:rPr lang="id-ID" sz="1600" dirty="0" smtClean="0">
                <a:solidFill>
                  <a:prstClr val="black"/>
                </a:solidFill>
                <a:latin typeface="Arial" pitchFamily="34" charset="0"/>
                <a:ea typeface="Times New Roman" pitchFamily="18" charset="0"/>
                <a:cs typeface="Arial" pitchFamily="34" charset="0"/>
                <a:sym typeface="Symbol" pitchFamily="18" charset="2"/>
              </a:rPr>
              <a:t> 6 : nyeri sedang    </a:t>
            </a:r>
            <a:r>
              <a:rPr lang="id-ID" sz="1600" dirty="0" smtClean="0">
                <a:solidFill>
                  <a:prstClr val="black"/>
                </a:solidFill>
                <a:latin typeface="Arial" pitchFamily="34" charset="0"/>
                <a:ea typeface="Times New Roman" pitchFamily="18" charset="0"/>
                <a:cs typeface="Arial" pitchFamily="34" charset="0"/>
              </a:rPr>
              <a:t>  </a:t>
            </a:r>
            <a:r>
              <a:rPr lang="id-ID" sz="1600" dirty="0" smtClean="0">
                <a:solidFill>
                  <a:prstClr val="black"/>
                </a:solidFill>
                <a:latin typeface="Arial" pitchFamily="34" charset="0"/>
                <a:ea typeface="Times New Roman" pitchFamily="18" charset="0"/>
                <a:cs typeface="Arial" pitchFamily="34" charset="0"/>
                <a:sym typeface="Symbol" pitchFamily="18" charset="2"/>
              </a:rPr>
              <a:t>7-10 : nyeri berat</a:t>
            </a:r>
          </a:p>
        </p:txBody>
      </p:sp>
      <p:sp>
        <p:nvSpPr>
          <p:cNvPr id="7" name="Rectangle 6"/>
          <p:cNvSpPr/>
          <p:nvPr/>
        </p:nvSpPr>
        <p:spPr>
          <a:xfrm>
            <a:off x="0" y="0"/>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Asesmen Skala Nyeri Anak</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371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67270"/>
            <a:ext cx="914400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PROSES ASKEP</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VAS (Visual Analog Scale)</a:t>
            </a:r>
          </a:p>
          <a:p>
            <a:pPr algn="ctr"/>
            <a:r>
              <a:rPr lang="id-I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NRS (Numeric Rating Scale)</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C:\Users\HERI WIDIARSO\Pictures\Skala Nyeri.jpg"/>
          <p:cNvPicPr/>
          <p:nvPr/>
        </p:nvPicPr>
        <p:blipFill>
          <a:blip r:embed="rId2"/>
          <a:srcRect/>
          <a:stretch>
            <a:fillRect/>
          </a:stretch>
        </p:blipFill>
        <p:spPr bwMode="auto">
          <a:xfrm>
            <a:off x="304800" y="2514600"/>
            <a:ext cx="8458200" cy="2438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 y="5352871"/>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Skala Nyeri                        Tipe Nyeri</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0" y="1295400"/>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3048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Asesmen </a:t>
            </a: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nvPr>
        </p:nvGraphicFramePr>
        <p:xfrm>
          <a:off x="152400" y="64006"/>
          <a:ext cx="8839200" cy="6536882"/>
        </p:xfrm>
        <a:graphic>
          <a:graphicData uri="http://schemas.openxmlformats.org/drawingml/2006/table">
            <a:tbl>
              <a:tblPr/>
              <a:tblGrid>
                <a:gridCol w="6768757"/>
                <a:gridCol w="2070443"/>
              </a:tblGrid>
              <a:tr h="541712">
                <a:tc>
                  <a:txBody>
                    <a:bodyPr/>
                    <a:lstStyle/>
                    <a:p>
                      <a:pPr marL="342900" lvl="0" indent="-342900">
                        <a:lnSpc>
                          <a:spcPct val="150000"/>
                        </a:lnSpc>
                        <a:spcAft>
                          <a:spcPts val="0"/>
                        </a:spcAft>
                        <a:buSzPts val="1200"/>
                        <a:buFont typeface="Arial"/>
                        <a:buNone/>
                      </a:pPr>
                      <a:r>
                        <a:rPr lang="id-ID" sz="2200" dirty="0" smtClean="0">
                          <a:latin typeface="Arial"/>
                          <a:ea typeface="Times New Roman"/>
                          <a:cs typeface="Times New Roman"/>
                        </a:rPr>
                        <a:t>1. Skala Nyeri</a:t>
                      </a:r>
                    </a:p>
                    <a:p>
                      <a:pPr marL="342900" lvl="0" indent="-342900">
                        <a:lnSpc>
                          <a:spcPct val="150000"/>
                        </a:lnSpc>
                        <a:spcAft>
                          <a:spcPts val="0"/>
                        </a:spcAft>
                        <a:buSzPts val="1200"/>
                        <a:buFont typeface="Arial"/>
                        <a:buAutoNum type="arabicPeriod"/>
                      </a:pPr>
                      <a:endParaRPr lang="id-ID" sz="2200" dirty="0" smtClean="0">
                        <a:latin typeface="Arial"/>
                        <a:ea typeface="Times New Roman"/>
                        <a:cs typeface="Times New Roman"/>
                      </a:endParaRPr>
                    </a:p>
                    <a:p>
                      <a:pPr marL="342900" lvl="0" indent="-342900">
                        <a:lnSpc>
                          <a:spcPct val="150000"/>
                        </a:lnSpc>
                        <a:spcAft>
                          <a:spcPts val="0"/>
                        </a:spcAft>
                        <a:buSzPts val="1200"/>
                        <a:buFont typeface="Arial"/>
                        <a:buAutoNum type="arabicPeriod"/>
                      </a:pPr>
                      <a:endParaRPr lang="id-ID" sz="2200" dirty="0" smtClean="0">
                        <a:latin typeface="Arial"/>
                        <a:ea typeface="Times New Roman"/>
                        <a:cs typeface="Times New Roman"/>
                      </a:endParaRPr>
                    </a:p>
                    <a:p>
                      <a:pPr marL="342900" lvl="0" indent="-342900">
                        <a:lnSpc>
                          <a:spcPct val="150000"/>
                        </a:lnSpc>
                        <a:spcAft>
                          <a:spcPts val="0"/>
                        </a:spcAft>
                        <a:buSzPts val="1200"/>
                        <a:buFont typeface="Arial"/>
                        <a:buAutoNum type="arabicPeriod"/>
                      </a:pPr>
                      <a:endParaRPr lang="id-ID" sz="2200" dirty="0" smtClean="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rowSpan="2">
                  <a:txBody>
                    <a:bodyPr/>
                    <a:lstStyle/>
                    <a:p>
                      <a:pPr marL="228600">
                        <a:lnSpc>
                          <a:spcPct val="150000"/>
                        </a:lnSpc>
                        <a:spcAft>
                          <a:spcPts val="0"/>
                        </a:spcAft>
                      </a:pPr>
                      <a:endParaRPr lang="id-ID" sz="2200" dirty="0">
                        <a:latin typeface="Arial"/>
                        <a:ea typeface="Times New Roman"/>
                        <a:cs typeface="Times New Roman"/>
                      </a:endParaRPr>
                    </a:p>
                    <a:p>
                      <a:pPr marL="342900" lvl="0" indent="-342900">
                        <a:lnSpc>
                          <a:spcPct val="150000"/>
                        </a:lnSpc>
                        <a:spcAft>
                          <a:spcPts val="0"/>
                        </a:spcAft>
                        <a:buSzPts val="1200"/>
                        <a:buFont typeface="Arial"/>
                        <a:buNone/>
                      </a:pPr>
                      <a:r>
                        <a:rPr lang="id-ID" sz="2200" dirty="0" smtClean="0">
                          <a:latin typeface="Arial"/>
                          <a:ea typeface="Times New Roman"/>
                          <a:cs typeface="Times New Roman"/>
                        </a:rPr>
                        <a:t>2.  Lokasi </a:t>
                      </a:r>
                      <a:r>
                        <a:rPr lang="id-ID" sz="2200" dirty="0">
                          <a:latin typeface="Arial"/>
                          <a:ea typeface="Times New Roman"/>
                          <a:cs typeface="Times New Roman"/>
                        </a:rPr>
                        <a:t>Nyeri</a:t>
                      </a:r>
                      <a:endParaRPr lang="id-ID" sz="2200" dirty="0">
                        <a:latin typeface="Calibri"/>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972759">
                <a:tc>
                  <a:txBody>
                    <a:bodyPr/>
                    <a:lstStyle/>
                    <a:p>
                      <a:pPr marL="342900" lvl="0" indent="-342900">
                        <a:lnSpc>
                          <a:spcPct val="150000"/>
                        </a:lnSpc>
                        <a:spcAft>
                          <a:spcPts val="0"/>
                        </a:spcAft>
                        <a:buSzPts val="1200"/>
                        <a:buFont typeface="Arial"/>
                        <a:buNone/>
                      </a:pPr>
                      <a:r>
                        <a:rPr lang="id-ID" sz="2200" dirty="0" smtClean="0">
                          <a:latin typeface="Arial"/>
                          <a:ea typeface="Times New Roman"/>
                          <a:cs typeface="Times New Roman"/>
                        </a:rPr>
                        <a:t>3.    Onset</a:t>
                      </a:r>
                      <a:endParaRPr lang="id-ID" sz="2200" dirty="0">
                        <a:latin typeface="Calibri"/>
                        <a:ea typeface="Times New Roman"/>
                        <a:cs typeface="Times New Roman"/>
                      </a:endParaRPr>
                    </a:p>
                    <a:p>
                      <a:pPr marL="742950" lvl="1" indent="-285750">
                        <a:lnSpc>
                          <a:spcPct val="150000"/>
                        </a:lnSpc>
                        <a:spcAft>
                          <a:spcPts val="0"/>
                        </a:spcAft>
                        <a:buFont typeface="+mj-lt"/>
                        <a:buAutoNum type="alphaLcPeriod"/>
                      </a:pPr>
                      <a:r>
                        <a:rPr lang="id-ID" sz="2200" dirty="0">
                          <a:latin typeface="Arial"/>
                          <a:ea typeface="Times New Roman"/>
                          <a:cs typeface="Times New Roman"/>
                        </a:rPr>
                        <a:t>Mulai terjadi nyeri</a:t>
                      </a:r>
                      <a:r>
                        <a:rPr lang="id-ID" sz="2200" dirty="0" smtClean="0">
                          <a:latin typeface="Arial"/>
                          <a:ea typeface="Times New Roman"/>
                          <a:cs typeface="Times New Roman"/>
                        </a:rPr>
                        <a:t>..................</a:t>
                      </a:r>
                      <a:r>
                        <a:rPr lang="id-ID" sz="2200" dirty="0">
                          <a:latin typeface="Arial"/>
                          <a:ea typeface="Times New Roman"/>
                          <a:cs typeface="Times New Roman"/>
                        </a:rPr>
                        <a:t>yang lalu.</a:t>
                      </a:r>
                      <a:endParaRPr lang="id-ID" sz="2200" dirty="0">
                        <a:latin typeface="Calibri"/>
                        <a:ea typeface="Times New Roman"/>
                        <a:cs typeface="Times New Roman"/>
                      </a:endParaRPr>
                    </a:p>
                    <a:p>
                      <a:pPr marL="742950" lvl="1" indent="-285750">
                        <a:lnSpc>
                          <a:spcPct val="150000"/>
                        </a:lnSpc>
                        <a:spcAft>
                          <a:spcPts val="0"/>
                        </a:spcAft>
                        <a:buFont typeface="+mj-lt"/>
                        <a:buAutoNum type="alphaLcPeriod"/>
                      </a:pPr>
                      <a:r>
                        <a:rPr lang="id-ID" sz="2200" dirty="0">
                          <a:latin typeface="Arial"/>
                          <a:ea typeface="Times New Roman"/>
                          <a:cs typeface="Times New Roman"/>
                        </a:rPr>
                        <a:t>Berapa Lama terjadinya nyeri : ....................</a:t>
                      </a:r>
                      <a:endParaRPr lang="id-ID" sz="2200" dirty="0">
                        <a:latin typeface="Calibri"/>
                        <a:ea typeface="Times New Roman"/>
                        <a:cs typeface="Times New Roman"/>
                      </a:endParaRPr>
                    </a:p>
                    <a:p>
                      <a:pPr marL="742950" lvl="1" indent="-285750">
                        <a:lnSpc>
                          <a:spcPct val="150000"/>
                        </a:lnSpc>
                        <a:spcAft>
                          <a:spcPts val="0"/>
                        </a:spcAft>
                        <a:buFont typeface="+mj-lt"/>
                        <a:buAutoNum type="alphaLcPeriod"/>
                      </a:pPr>
                      <a:r>
                        <a:rPr lang="id-ID" sz="2200" dirty="0">
                          <a:latin typeface="Arial"/>
                          <a:ea typeface="Times New Roman"/>
                          <a:cs typeface="Times New Roman"/>
                        </a:rPr>
                        <a:t>Kekerapan terjadinya nyeri : </a:t>
                      </a:r>
                      <a:endParaRPr lang="id-ID" sz="2200" dirty="0">
                        <a:latin typeface="Calibri"/>
                        <a:ea typeface="Times New Roman"/>
                        <a:cs typeface="Times New Roman"/>
                      </a:endParaRPr>
                    </a:p>
                    <a:p>
                      <a:pPr marL="472440">
                        <a:lnSpc>
                          <a:spcPct val="150000"/>
                        </a:lnSpc>
                        <a:spcAft>
                          <a:spcPts val="0"/>
                        </a:spcAft>
                      </a:pPr>
                      <a:r>
                        <a:rPr lang="id-ID" sz="2200" dirty="0">
                          <a:latin typeface="Arial"/>
                          <a:ea typeface="Times New Roman"/>
                          <a:cs typeface="Arial"/>
                          <a:sym typeface="Symbol"/>
                        </a:rPr>
                        <a:t></a:t>
                      </a:r>
                      <a:r>
                        <a:rPr lang="id-ID" sz="2200" dirty="0">
                          <a:latin typeface="Arial"/>
                          <a:ea typeface="Times New Roman"/>
                          <a:cs typeface="Times New Roman"/>
                        </a:rPr>
                        <a:t> Sering, setiap ...........................................</a:t>
                      </a:r>
                      <a:endParaRPr lang="id-ID" sz="2200" dirty="0">
                        <a:latin typeface="Calibri"/>
                        <a:ea typeface="Times New Roman"/>
                        <a:cs typeface="Times New Roman"/>
                      </a:endParaRPr>
                    </a:p>
                    <a:p>
                      <a:pPr marL="472440">
                        <a:lnSpc>
                          <a:spcPct val="150000"/>
                        </a:lnSpc>
                        <a:spcAft>
                          <a:spcPts val="0"/>
                        </a:spcAft>
                      </a:pPr>
                      <a:r>
                        <a:rPr lang="id-ID" sz="2200" dirty="0">
                          <a:latin typeface="Arial"/>
                          <a:ea typeface="Times New Roman"/>
                          <a:cs typeface="Arial"/>
                          <a:sym typeface="Symbol"/>
                        </a:rPr>
                        <a:t></a:t>
                      </a:r>
                      <a:r>
                        <a:rPr lang="id-ID" sz="2200" dirty="0">
                          <a:latin typeface="Arial"/>
                          <a:ea typeface="Times New Roman"/>
                          <a:cs typeface="Times New Roman"/>
                        </a:rPr>
                        <a:t> Kadang-kadang, setiap ............................</a:t>
                      </a:r>
                      <a:endParaRPr lang="id-ID" sz="2200" dirty="0">
                        <a:latin typeface="Calibri"/>
                        <a:ea typeface="Times New Roman"/>
                        <a:cs typeface="Times New Roman"/>
                      </a:endParaRPr>
                    </a:p>
                    <a:p>
                      <a:pPr marL="472440">
                        <a:lnSpc>
                          <a:spcPct val="150000"/>
                        </a:lnSpc>
                        <a:spcAft>
                          <a:spcPts val="0"/>
                        </a:spcAft>
                      </a:pPr>
                      <a:r>
                        <a:rPr lang="id-ID" sz="2200" dirty="0">
                          <a:latin typeface="Arial"/>
                          <a:ea typeface="Times New Roman"/>
                          <a:cs typeface="Arial"/>
                          <a:sym typeface="Symbol"/>
                        </a:rPr>
                        <a:t></a:t>
                      </a:r>
                      <a:r>
                        <a:rPr lang="id-ID" sz="2200" dirty="0">
                          <a:latin typeface="Arial"/>
                          <a:ea typeface="Times New Roman"/>
                          <a:cs typeface="Times New Roman"/>
                        </a:rPr>
                        <a:t> Jarang , setiap ..........................................</a:t>
                      </a:r>
                      <a:endParaRPr lang="id-ID" sz="22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vMerge="1">
                  <a:txBody>
                    <a:bodyPr/>
                    <a:lstStyle/>
                    <a:p>
                      <a:endParaRPr lang="id-ID"/>
                    </a:p>
                  </a:txBody>
                  <a:tcPr/>
                </a:tc>
              </a:tr>
              <a:tr h="1066928">
                <a:tc gridSpan="2">
                  <a:txBody>
                    <a:bodyPr/>
                    <a:lstStyle/>
                    <a:p>
                      <a:pPr marL="342900" marR="0" lvl="0" indent="-342900" algn="l" defTabSz="914400" rtl="0" eaLnBrk="1" fontAlgn="auto" latinLnBrk="0" hangingPunct="1">
                        <a:lnSpc>
                          <a:spcPct val="150000"/>
                        </a:lnSpc>
                        <a:spcBef>
                          <a:spcPts val="0"/>
                        </a:spcBef>
                        <a:spcAft>
                          <a:spcPts val="0"/>
                        </a:spcAft>
                        <a:buClrTx/>
                        <a:buSzPts val="1200"/>
                        <a:buFont typeface="Arial"/>
                        <a:buNone/>
                        <a:tabLst/>
                        <a:defRPr/>
                      </a:pPr>
                      <a:r>
                        <a:rPr lang="id-ID" sz="2200" dirty="0" smtClean="0">
                          <a:latin typeface="Arial"/>
                          <a:ea typeface="Times New Roman"/>
                          <a:cs typeface="Times New Roman"/>
                        </a:rPr>
                        <a:t>4.  Skala </a:t>
                      </a:r>
                      <a:r>
                        <a:rPr lang="id-ID" sz="2200" dirty="0">
                          <a:latin typeface="Arial"/>
                          <a:ea typeface="Times New Roman"/>
                          <a:cs typeface="Times New Roman"/>
                        </a:rPr>
                        <a:t>Nyeri selama 4 minggu terakhir </a:t>
                      </a:r>
                      <a:endParaRPr lang="id-ID" sz="2200" dirty="0" smtClean="0">
                        <a:latin typeface="Arial"/>
                        <a:ea typeface="Times New Roman"/>
                        <a:cs typeface="Times New Roman"/>
                      </a:endParaRPr>
                    </a:p>
                    <a:p>
                      <a:pPr marL="342900" marR="0" lvl="0" indent="-342900" algn="l" defTabSz="914400" rtl="0" eaLnBrk="1" fontAlgn="auto" latinLnBrk="0" hangingPunct="1">
                        <a:lnSpc>
                          <a:spcPct val="150000"/>
                        </a:lnSpc>
                        <a:spcBef>
                          <a:spcPts val="0"/>
                        </a:spcBef>
                        <a:spcAft>
                          <a:spcPts val="0"/>
                        </a:spcAft>
                        <a:buClrTx/>
                        <a:buSzPts val="1200"/>
                        <a:buFont typeface="Arial"/>
                        <a:buNone/>
                        <a:tabLst/>
                        <a:defRPr/>
                      </a:pPr>
                      <a:r>
                        <a:rPr lang="id-ID" sz="2200" dirty="0" smtClean="0">
                          <a:latin typeface="Arial"/>
                          <a:ea typeface="Times New Roman"/>
                          <a:cs typeface="Times New Roman"/>
                        </a:rPr>
                        <a:t>5.  Skala rata-rata 4 minggu terakhir</a:t>
                      </a:r>
                      <a:endParaRPr lang="id-ID" sz="22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lvl="0" indent="-342900">
                        <a:lnSpc>
                          <a:spcPct val="150000"/>
                        </a:lnSpc>
                        <a:spcAft>
                          <a:spcPts val="0"/>
                        </a:spcAft>
                        <a:buSzPts val="1200"/>
                        <a:buFont typeface="Arial"/>
                        <a:buAutoNum type="arabicPeriod"/>
                      </a:pPr>
                      <a:endParaRPr lang="id-ID" sz="2200" dirty="0">
                        <a:latin typeface="Calibri"/>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Picture 14" descr="C:\Users\HERI WIDIARSO\Pictures\Skala Nyeri.jpg"/>
          <p:cNvPicPr>
            <a:picLocks noChangeAspect="1"/>
          </p:cNvPicPr>
          <p:nvPr/>
        </p:nvPicPr>
        <p:blipFill>
          <a:blip r:embed="rId2"/>
          <a:srcRect/>
          <a:stretch>
            <a:fillRect/>
          </a:stretch>
        </p:blipFill>
        <p:spPr bwMode="auto">
          <a:xfrm>
            <a:off x="685800" y="685800"/>
            <a:ext cx="4152418" cy="1143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44042" name="Picture 8" descr="Self Examination Body Chart"/>
          <p:cNvPicPr>
            <a:picLocks noChangeAspect="1" noChangeArrowheads="1"/>
          </p:cNvPicPr>
          <p:nvPr/>
        </p:nvPicPr>
        <p:blipFill>
          <a:blip r:embed="rId3"/>
          <a:srcRect/>
          <a:stretch>
            <a:fillRect/>
          </a:stretch>
        </p:blipFill>
        <p:spPr bwMode="auto">
          <a:xfrm>
            <a:off x="6188168" y="1066800"/>
            <a:ext cx="2591640" cy="2209800"/>
          </a:xfrm>
          <a:prstGeom prst="rect">
            <a:avLst/>
          </a:prstGeom>
          <a:noFill/>
        </p:spPr>
      </p:pic>
      <p:sp>
        <p:nvSpPr>
          <p:cNvPr id="18" name="Rectangle 17"/>
          <p:cNvSpPr/>
          <p:nvPr/>
        </p:nvSpPr>
        <p:spPr>
          <a:xfrm>
            <a:off x="5181600" y="4343400"/>
            <a:ext cx="861133"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O</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19" name="Rectangle 18"/>
          <p:cNvSpPr/>
          <p:nvPr/>
        </p:nvSpPr>
        <p:spPr>
          <a:xfrm>
            <a:off x="4953000" y="990600"/>
            <a:ext cx="755336"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S</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20" name="Rectangle 19"/>
          <p:cNvSpPr/>
          <p:nvPr/>
        </p:nvSpPr>
        <p:spPr>
          <a:xfrm>
            <a:off x="7239000" y="3733800"/>
            <a:ext cx="80022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R</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pic>
        <p:nvPicPr>
          <p:cNvPr id="21" name="Picture 20" descr="C:\Users\HERI WIDIARSO\Pictures\Skala Nyeri.jpg"/>
          <p:cNvPicPr>
            <a:picLocks noChangeAspect="1"/>
          </p:cNvPicPr>
          <p:nvPr/>
        </p:nvPicPr>
        <p:blipFill>
          <a:blip r:embed="rId2"/>
          <a:srcRect/>
          <a:stretch>
            <a:fillRect/>
          </a:stretch>
        </p:blipFill>
        <p:spPr bwMode="auto">
          <a:xfrm>
            <a:off x="5638800" y="5638800"/>
            <a:ext cx="2857018" cy="7864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457200"/>
          <a:ext cx="8381999" cy="6080760"/>
        </p:xfrm>
        <a:graphic>
          <a:graphicData uri="http://schemas.openxmlformats.org/drawingml/2006/table">
            <a:tbl>
              <a:tblPr/>
              <a:tblGrid>
                <a:gridCol w="5970827"/>
                <a:gridCol w="1607718"/>
                <a:gridCol w="803454"/>
              </a:tblGrid>
              <a:tr h="1138973">
                <a:tc gridSpan="3">
                  <a:txBody>
                    <a:bodyPr/>
                    <a:lstStyle/>
                    <a:p>
                      <a:pPr marL="342900" lvl="0" indent="-342900">
                        <a:lnSpc>
                          <a:spcPct val="150000"/>
                        </a:lnSpc>
                        <a:spcAft>
                          <a:spcPts val="0"/>
                        </a:spcAft>
                        <a:buSzPts val="1200"/>
                        <a:buFont typeface="Arial"/>
                        <a:buNone/>
                      </a:pPr>
                      <a:r>
                        <a:rPr lang="id-ID" sz="2000" dirty="0" smtClean="0">
                          <a:latin typeface="Arial"/>
                          <a:ea typeface="Times New Roman"/>
                          <a:cs typeface="Times New Roman"/>
                        </a:rPr>
                        <a:t>6.   Penyebab </a:t>
                      </a:r>
                      <a:r>
                        <a:rPr lang="id-ID" sz="2000" dirty="0">
                          <a:latin typeface="Arial"/>
                          <a:ea typeface="Times New Roman"/>
                          <a:cs typeface="Times New Roman"/>
                        </a:rPr>
                        <a:t>/ provokasi rasa nyeri</a:t>
                      </a:r>
                      <a:endParaRPr lang="id-ID" sz="2000" dirty="0">
                        <a:latin typeface="Calibri"/>
                        <a:ea typeface="Times New Roman"/>
                        <a:cs typeface="Times New Roman"/>
                      </a:endParaRPr>
                    </a:p>
                    <a:p>
                      <a:pPr marL="742950" lvl="1" indent="-285750">
                        <a:lnSpc>
                          <a:spcPct val="150000"/>
                        </a:lnSpc>
                        <a:spcAft>
                          <a:spcPts val="0"/>
                        </a:spcAft>
                        <a:buFont typeface="+mj-lt"/>
                        <a:buAutoNum type="alphaLcPeriod"/>
                      </a:pPr>
                      <a:r>
                        <a:rPr lang="id-ID" sz="2000" dirty="0" smtClean="0">
                          <a:latin typeface="Arial"/>
                          <a:ea typeface="Times New Roman"/>
                          <a:cs typeface="Times New Roman"/>
                        </a:rPr>
                        <a:t>....................................................................................................</a:t>
                      </a:r>
                      <a:endParaRPr lang="id-ID" sz="2000" dirty="0">
                        <a:latin typeface="Calibri"/>
                        <a:ea typeface="Times New Roman"/>
                        <a:cs typeface="Times New Roman"/>
                      </a:endParaRPr>
                    </a:p>
                    <a:p>
                      <a:pPr marL="742950" lvl="1" indent="-285750">
                        <a:lnSpc>
                          <a:spcPct val="150000"/>
                        </a:lnSpc>
                        <a:spcAft>
                          <a:spcPts val="0"/>
                        </a:spcAft>
                        <a:buFont typeface="+mj-lt"/>
                        <a:buAutoNum type="alphaLcPeriod"/>
                      </a:pPr>
                      <a:r>
                        <a:rPr lang="id-ID" sz="2000" dirty="0" smtClean="0">
                          <a:latin typeface="Arial"/>
                          <a:ea typeface="Times New Roman"/>
                          <a:cs typeface="Times New Roman"/>
                        </a:rPr>
                        <a:t>.................................................................................................</a:t>
                      </a:r>
                      <a:endParaRPr lang="id-ID" sz="2000" dirty="0">
                        <a:latin typeface="Calibri"/>
                        <a:ea typeface="Times New Roman"/>
                        <a:cs typeface="Times New Roman"/>
                      </a:endParaRPr>
                    </a:p>
                  </a:txBody>
                  <a:tcPr marL="41051" marR="410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id-ID"/>
                    </a:p>
                  </a:txBody>
                  <a:tcPr/>
                </a:tc>
                <a:tc hMerge="1">
                  <a:txBody>
                    <a:bodyPr/>
                    <a:lstStyle/>
                    <a:p>
                      <a:endParaRPr lang="id-ID"/>
                    </a:p>
                  </a:txBody>
                  <a:tcPr/>
                </a:tc>
              </a:tr>
              <a:tr h="2306864">
                <a:tc>
                  <a:txBody>
                    <a:bodyPr/>
                    <a:lstStyle/>
                    <a:p>
                      <a:pPr marL="342900" lvl="0" indent="-342900">
                        <a:lnSpc>
                          <a:spcPct val="150000"/>
                        </a:lnSpc>
                        <a:spcAft>
                          <a:spcPts val="0"/>
                        </a:spcAft>
                        <a:buSzPts val="1200"/>
                        <a:buFont typeface="Arial"/>
                        <a:buNone/>
                      </a:pPr>
                      <a:r>
                        <a:rPr lang="id-ID" sz="2000" dirty="0" smtClean="0">
                          <a:latin typeface="Arial"/>
                          <a:ea typeface="Times New Roman"/>
                          <a:cs typeface="Times New Roman"/>
                        </a:rPr>
                        <a:t>7.  Deskripsi </a:t>
                      </a:r>
                      <a:r>
                        <a:rPr lang="id-ID" sz="2000" dirty="0">
                          <a:latin typeface="Arial"/>
                          <a:ea typeface="Times New Roman"/>
                          <a:cs typeface="Times New Roman"/>
                        </a:rPr>
                        <a:t>rasa nyeri</a:t>
                      </a:r>
                      <a:endParaRPr lang="id-ID" sz="2000" dirty="0">
                        <a:latin typeface="Calibri"/>
                        <a:ea typeface="Times New Roman"/>
                        <a:cs typeface="Times New Roman"/>
                      </a:endParaRPr>
                    </a:p>
                    <a:p>
                      <a:pPr marL="800100" lvl="1" indent="-342900">
                        <a:lnSpc>
                          <a:spcPct val="150000"/>
                        </a:lnSpc>
                        <a:spcAft>
                          <a:spcPts val="0"/>
                        </a:spcAft>
                        <a:buFont typeface="Symbol"/>
                        <a:buChar char=""/>
                        <a:tabLst/>
                      </a:pPr>
                      <a:r>
                        <a:rPr lang="id-ID" sz="1800" dirty="0">
                          <a:latin typeface="Arial"/>
                          <a:ea typeface="Times New Roman"/>
                          <a:cs typeface="Times New Roman"/>
                        </a:rPr>
                        <a:t>Nyeri terus menerus tanpa peningkatan atau penurunan rasa sakit</a:t>
                      </a:r>
                      <a:endParaRPr lang="id-ID" sz="1800" dirty="0">
                        <a:latin typeface="Calibri"/>
                        <a:ea typeface="Times New Roman"/>
                        <a:cs typeface="Times New Roman"/>
                      </a:endParaRPr>
                    </a:p>
                    <a:p>
                      <a:pPr marL="800100" lvl="1" indent="-342900">
                        <a:lnSpc>
                          <a:spcPct val="150000"/>
                        </a:lnSpc>
                        <a:spcAft>
                          <a:spcPts val="0"/>
                        </a:spcAft>
                        <a:buFont typeface="Symbol"/>
                        <a:buChar char=""/>
                      </a:pPr>
                      <a:r>
                        <a:rPr lang="id-ID" sz="1800" dirty="0">
                          <a:latin typeface="Arial"/>
                          <a:ea typeface="Times New Roman"/>
                          <a:cs typeface="Times New Roman"/>
                        </a:rPr>
                        <a:t>Nyeri hilang timbul, kadang-kadang bebas nyeri</a:t>
                      </a:r>
                      <a:endParaRPr lang="id-ID" sz="1800" dirty="0">
                        <a:latin typeface="Calibri"/>
                        <a:ea typeface="Times New Roman"/>
                        <a:cs typeface="Times New Roman"/>
                      </a:endParaRPr>
                    </a:p>
                    <a:p>
                      <a:pPr marL="800100" lvl="1" indent="-342900">
                        <a:lnSpc>
                          <a:spcPct val="150000"/>
                        </a:lnSpc>
                        <a:spcAft>
                          <a:spcPts val="0"/>
                        </a:spcAft>
                        <a:buFont typeface="Symbol"/>
                        <a:buChar char=""/>
                      </a:pPr>
                      <a:r>
                        <a:rPr lang="id-ID" sz="1800" dirty="0">
                          <a:latin typeface="Arial"/>
                          <a:ea typeface="Times New Roman"/>
                          <a:cs typeface="Times New Roman"/>
                        </a:rPr>
                        <a:t>Nyeri terus menerus, dengan serangan hebat mendadak</a:t>
                      </a:r>
                      <a:endParaRPr lang="id-ID" sz="1800" dirty="0">
                        <a:latin typeface="Calibri"/>
                        <a:ea typeface="Times New Roman"/>
                        <a:cs typeface="Times New Roman"/>
                      </a:endParaRPr>
                    </a:p>
                    <a:p>
                      <a:pPr marL="800100" lvl="1" indent="-342900">
                        <a:lnSpc>
                          <a:spcPct val="150000"/>
                        </a:lnSpc>
                        <a:spcAft>
                          <a:spcPts val="0"/>
                        </a:spcAft>
                        <a:buFont typeface="Symbol"/>
                        <a:buChar char=""/>
                      </a:pPr>
                      <a:r>
                        <a:rPr lang="id-ID" sz="1800" dirty="0">
                          <a:latin typeface="Arial"/>
                          <a:ea typeface="Times New Roman"/>
                          <a:cs typeface="Times New Roman"/>
                        </a:rPr>
                        <a:t>Nyeri Ringan dengan muncul serangan nyeri sedang</a:t>
                      </a:r>
                      <a:endParaRPr lang="id-ID" sz="1800" dirty="0">
                        <a:latin typeface="Calibri"/>
                        <a:ea typeface="Times New Roman"/>
                        <a:cs typeface="Times New Roman"/>
                      </a:endParaRPr>
                    </a:p>
                  </a:txBody>
                  <a:tcPr marL="41051" marR="41051"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457200" algn="ctr">
                        <a:lnSpc>
                          <a:spcPct val="115000"/>
                        </a:lnSpc>
                        <a:spcAft>
                          <a:spcPts val="0"/>
                        </a:spcAft>
                      </a:pPr>
                      <a:endParaRPr lang="id-ID" sz="2000" dirty="0">
                        <a:latin typeface="Arial"/>
                        <a:ea typeface="Times New Roman"/>
                        <a:cs typeface="Times New Roman"/>
                      </a:endParaRPr>
                    </a:p>
                  </a:txBody>
                  <a:tcPr marL="41051" marR="41051" marT="0" marB="0" anchor="b">
                    <a:lnL>
                      <a:noFill/>
                    </a:lnL>
                    <a:lnR>
                      <a:noFill/>
                    </a:lnR>
                    <a:lnT>
                      <a:noFill/>
                    </a:lnT>
                    <a:lnB>
                      <a:noFill/>
                    </a:lnB>
                  </a:tcPr>
                </a:tc>
                <a:tc>
                  <a:txBody>
                    <a:bodyPr/>
                    <a:lstStyle/>
                    <a:p>
                      <a:pPr marL="0" indent="0" algn="ctr">
                        <a:lnSpc>
                          <a:spcPct val="150000"/>
                        </a:lnSpc>
                        <a:spcAft>
                          <a:spcPts val="0"/>
                        </a:spcAft>
                      </a:pPr>
                      <a:r>
                        <a:rPr lang="id-ID" sz="2000" dirty="0">
                          <a:latin typeface="Arial"/>
                          <a:ea typeface="Times New Roman"/>
                          <a:cs typeface="Times New Roman"/>
                        </a:rPr>
                        <a:t>Score</a:t>
                      </a:r>
                      <a:endParaRPr lang="id-ID" sz="2000" dirty="0">
                        <a:latin typeface="Calibri"/>
                        <a:ea typeface="Times New Roman"/>
                        <a:cs typeface="Times New Roman"/>
                      </a:endParaRPr>
                    </a:p>
                    <a:p>
                      <a:pPr marL="0" indent="0">
                        <a:lnSpc>
                          <a:spcPct val="150000"/>
                        </a:lnSpc>
                        <a:spcAft>
                          <a:spcPts val="0"/>
                        </a:spcAft>
                      </a:pPr>
                      <a:r>
                        <a:rPr lang="id-ID" sz="2000" dirty="0">
                          <a:latin typeface="Arial"/>
                          <a:ea typeface="Times New Roman"/>
                          <a:cs typeface="Arial"/>
                          <a:sym typeface="Symbol"/>
                        </a:rPr>
                        <a:t></a:t>
                      </a:r>
                      <a:r>
                        <a:rPr lang="id-ID" sz="2000" dirty="0">
                          <a:latin typeface="Arial"/>
                          <a:ea typeface="Times New Roman"/>
                          <a:cs typeface="Times New Roman"/>
                        </a:rPr>
                        <a:t>   0</a:t>
                      </a:r>
                      <a:endParaRPr lang="id-ID" sz="2000" dirty="0">
                        <a:latin typeface="Calibri"/>
                        <a:ea typeface="Times New Roman"/>
                        <a:cs typeface="Times New Roman"/>
                      </a:endParaRPr>
                    </a:p>
                    <a:p>
                      <a:pPr marL="0" indent="0">
                        <a:lnSpc>
                          <a:spcPct val="150000"/>
                        </a:lnSpc>
                        <a:spcAft>
                          <a:spcPts val="0"/>
                        </a:spcAft>
                      </a:pPr>
                      <a:r>
                        <a:rPr lang="id-ID" sz="2000" dirty="0">
                          <a:latin typeface="Arial"/>
                          <a:ea typeface="Times New Roman"/>
                          <a:cs typeface="Arial"/>
                          <a:sym typeface="Symbol"/>
                        </a:rPr>
                        <a:t></a:t>
                      </a:r>
                      <a:r>
                        <a:rPr lang="id-ID" sz="2000" dirty="0">
                          <a:latin typeface="Arial"/>
                          <a:ea typeface="Times New Roman"/>
                          <a:cs typeface="Times New Roman"/>
                        </a:rPr>
                        <a:t>  -1</a:t>
                      </a:r>
                      <a:endParaRPr lang="id-ID" sz="2000" dirty="0">
                        <a:latin typeface="Calibri"/>
                        <a:ea typeface="Times New Roman"/>
                        <a:cs typeface="Times New Roman"/>
                      </a:endParaRPr>
                    </a:p>
                    <a:p>
                      <a:pPr marL="0" indent="0">
                        <a:lnSpc>
                          <a:spcPct val="150000"/>
                        </a:lnSpc>
                        <a:spcAft>
                          <a:spcPts val="0"/>
                        </a:spcAft>
                      </a:pPr>
                      <a:r>
                        <a:rPr lang="id-ID" sz="2000" dirty="0">
                          <a:latin typeface="Arial"/>
                          <a:ea typeface="Times New Roman"/>
                          <a:cs typeface="Arial"/>
                          <a:sym typeface="Symbol"/>
                        </a:rPr>
                        <a:t></a:t>
                      </a:r>
                      <a:r>
                        <a:rPr lang="id-ID" sz="2000" dirty="0">
                          <a:latin typeface="Arial"/>
                          <a:ea typeface="Times New Roman"/>
                          <a:cs typeface="Times New Roman"/>
                        </a:rPr>
                        <a:t>  +1</a:t>
                      </a:r>
                      <a:endParaRPr lang="id-ID" sz="2000" dirty="0">
                        <a:latin typeface="Calibri"/>
                        <a:ea typeface="Times New Roman"/>
                        <a:cs typeface="Times New Roman"/>
                      </a:endParaRPr>
                    </a:p>
                    <a:p>
                      <a:pPr marL="0" indent="0">
                        <a:lnSpc>
                          <a:spcPct val="150000"/>
                        </a:lnSpc>
                        <a:spcAft>
                          <a:spcPts val="0"/>
                        </a:spcAft>
                      </a:pPr>
                      <a:r>
                        <a:rPr lang="id-ID" sz="2000" dirty="0">
                          <a:latin typeface="Arial"/>
                          <a:ea typeface="Times New Roman"/>
                          <a:cs typeface="Arial"/>
                          <a:sym typeface="Symbol"/>
                        </a:rPr>
                        <a:t></a:t>
                      </a:r>
                      <a:r>
                        <a:rPr lang="id-ID" sz="2000" dirty="0">
                          <a:latin typeface="Arial"/>
                          <a:ea typeface="Times New Roman"/>
                          <a:cs typeface="Times New Roman"/>
                        </a:rPr>
                        <a:t>  +2</a:t>
                      </a:r>
                      <a:endParaRPr lang="id-ID" sz="2000" dirty="0">
                        <a:latin typeface="Calibri"/>
                        <a:ea typeface="Times New Roman"/>
                        <a:cs typeface="Times New Roman"/>
                      </a:endParaRPr>
                    </a:p>
                  </a:txBody>
                  <a:tcPr marL="41051" marR="41051" marT="0" marB="0">
                    <a:lnL>
                      <a:noFill/>
                    </a:lnL>
                    <a:lnR w="12700" cap="flat" cmpd="sng" algn="ctr">
                      <a:solidFill>
                        <a:schemeClr val="tx1"/>
                      </a:solidFill>
                      <a:prstDash val="solid"/>
                      <a:round/>
                      <a:headEnd type="none" w="med" len="med"/>
                      <a:tailEnd type="none" w="med" len="med"/>
                    </a:lnR>
                    <a:lnT>
                      <a:noFill/>
                    </a:lnT>
                    <a:lnB>
                      <a:noFill/>
                    </a:lnB>
                  </a:tcPr>
                </a:tc>
              </a:tr>
              <a:tr h="745163">
                <a:tc gridSpan="3">
                  <a:txBody>
                    <a:bodyPr/>
                    <a:lstStyle/>
                    <a:p>
                      <a:pPr marL="342900" lvl="0" indent="-342900">
                        <a:lnSpc>
                          <a:spcPct val="150000"/>
                        </a:lnSpc>
                        <a:spcAft>
                          <a:spcPts val="0"/>
                        </a:spcAft>
                        <a:buSzPts val="1200"/>
                        <a:buFont typeface="Arial"/>
                        <a:buNone/>
                      </a:pPr>
                      <a:r>
                        <a:rPr lang="id-ID" sz="2000" dirty="0" smtClean="0">
                          <a:latin typeface="Arial"/>
                          <a:ea typeface="Times New Roman"/>
                          <a:cs typeface="Times New Roman"/>
                        </a:rPr>
                        <a:t>8.  Apakah </a:t>
                      </a:r>
                      <a:r>
                        <a:rPr lang="id-ID" sz="2000" dirty="0">
                          <a:latin typeface="Arial"/>
                          <a:ea typeface="Times New Roman"/>
                          <a:cs typeface="Times New Roman"/>
                        </a:rPr>
                        <a:t>nyeri menjalar?   </a:t>
                      </a:r>
                      <a:r>
                        <a:rPr lang="id-ID" sz="2000" dirty="0">
                          <a:latin typeface="Arial"/>
                          <a:ea typeface="Times New Roman"/>
                          <a:cs typeface="Arial"/>
                          <a:sym typeface="Symbol"/>
                        </a:rPr>
                        <a:t></a:t>
                      </a:r>
                      <a:r>
                        <a:rPr lang="id-ID" sz="2000" dirty="0">
                          <a:latin typeface="Arial"/>
                          <a:ea typeface="Times New Roman"/>
                          <a:cs typeface="Times New Roman"/>
                        </a:rPr>
                        <a:t>  tidak   </a:t>
                      </a:r>
                      <a:r>
                        <a:rPr lang="id-ID" sz="2000" dirty="0">
                          <a:latin typeface="Arial"/>
                          <a:ea typeface="Times New Roman"/>
                          <a:cs typeface="Arial"/>
                          <a:sym typeface="Symbol"/>
                        </a:rPr>
                        <a:t></a:t>
                      </a:r>
                      <a:r>
                        <a:rPr lang="id-ID" sz="2000" dirty="0">
                          <a:latin typeface="Arial"/>
                          <a:ea typeface="Times New Roman"/>
                          <a:cs typeface="Times New Roman"/>
                        </a:rPr>
                        <a:t>  ya, dari</a:t>
                      </a:r>
                      <a:r>
                        <a:rPr lang="id-ID" sz="2000" dirty="0" smtClean="0">
                          <a:latin typeface="Arial"/>
                          <a:ea typeface="Times New Roman"/>
                          <a:cs typeface="Times New Roman"/>
                        </a:rPr>
                        <a:t>..............ke </a:t>
                      </a:r>
                      <a:r>
                        <a:rPr lang="id-ID" sz="2000" dirty="0">
                          <a:latin typeface="Arial"/>
                          <a:ea typeface="Times New Roman"/>
                          <a:cs typeface="Times New Roman"/>
                        </a:rPr>
                        <a:t>arah </a:t>
                      </a:r>
                      <a:r>
                        <a:rPr lang="id-ID" sz="2000" dirty="0" smtClean="0">
                          <a:latin typeface="Arial"/>
                          <a:ea typeface="Times New Roman"/>
                          <a:cs typeface="Times New Roman"/>
                        </a:rPr>
                        <a:t>...........</a:t>
                      </a:r>
                      <a:endParaRPr lang="id-ID" sz="2000" dirty="0">
                        <a:latin typeface="Calibri"/>
                        <a:ea typeface="Times New Roman"/>
                        <a:cs typeface="Times New Roman"/>
                      </a:endParaRPr>
                    </a:p>
                    <a:p>
                      <a:pPr marL="228600">
                        <a:lnSpc>
                          <a:spcPct val="150000"/>
                        </a:lnSpc>
                        <a:spcAft>
                          <a:spcPts val="0"/>
                        </a:spcAft>
                      </a:pPr>
                      <a:r>
                        <a:rPr lang="id-ID" sz="2000" dirty="0">
                          <a:latin typeface="Arial"/>
                          <a:ea typeface="Times New Roman"/>
                          <a:cs typeface="Times New Roman"/>
                        </a:rPr>
                        <a:t>Jika ya berikan skor : +</a:t>
                      </a:r>
                      <a:r>
                        <a:rPr lang="id-ID" sz="2000" dirty="0" smtClean="0">
                          <a:latin typeface="Arial"/>
                          <a:ea typeface="Times New Roman"/>
                          <a:cs typeface="Times New Roman"/>
                        </a:rPr>
                        <a:t>2</a:t>
                      </a:r>
                    </a:p>
                    <a:p>
                      <a:pPr marL="228600">
                        <a:lnSpc>
                          <a:spcPct val="150000"/>
                        </a:lnSpc>
                        <a:spcAft>
                          <a:spcPts val="0"/>
                        </a:spcAft>
                      </a:pPr>
                      <a:endParaRPr lang="id-ID" sz="2000" dirty="0">
                        <a:latin typeface="Calibri"/>
                        <a:ea typeface="Times New Roman"/>
                        <a:cs typeface="Times New Roman"/>
                      </a:endParaRPr>
                    </a:p>
                  </a:txBody>
                  <a:tcPr marL="41051" marR="410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r>
            </a:tbl>
          </a:graphicData>
        </a:graphic>
      </p:graphicFrame>
      <p:pic>
        <p:nvPicPr>
          <p:cNvPr id="46081" name="Picture 4"/>
          <p:cNvPicPr>
            <a:picLocks noChangeAspect="1" noChangeArrowheads="1"/>
          </p:cNvPicPr>
          <p:nvPr/>
        </p:nvPicPr>
        <p:blipFill>
          <a:blip r:embed="rId2">
            <a:grayscl/>
          </a:blip>
          <a:srcRect/>
          <a:stretch>
            <a:fillRect/>
          </a:stretch>
        </p:blipFill>
        <p:spPr bwMode="auto">
          <a:xfrm>
            <a:off x="6248400" y="2286000"/>
            <a:ext cx="1114425" cy="2590800"/>
          </a:xfrm>
          <a:prstGeom prst="rect">
            <a:avLst/>
          </a:prstGeom>
          <a:noFill/>
        </p:spPr>
      </p:pic>
      <p:sp>
        <p:nvSpPr>
          <p:cNvPr id="6" name="Rectangle 5"/>
          <p:cNvSpPr/>
          <p:nvPr/>
        </p:nvSpPr>
        <p:spPr>
          <a:xfrm>
            <a:off x="4953000" y="838200"/>
            <a:ext cx="755336"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P</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7" name="Rectangle 6"/>
          <p:cNvSpPr/>
          <p:nvPr/>
        </p:nvSpPr>
        <p:spPr>
          <a:xfrm>
            <a:off x="6477000" y="5410200"/>
            <a:ext cx="1694696"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Q R</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8153398" cy="6225159"/>
        </p:xfrm>
        <a:graphic>
          <a:graphicData uri="http://schemas.openxmlformats.org/drawingml/2006/table">
            <a:tbl>
              <a:tblPr/>
              <a:tblGrid>
                <a:gridCol w="3962400"/>
                <a:gridCol w="685800"/>
                <a:gridCol w="762000"/>
                <a:gridCol w="609600"/>
                <a:gridCol w="838200"/>
                <a:gridCol w="533400"/>
                <a:gridCol w="761998"/>
              </a:tblGrid>
              <a:tr h="304800">
                <a:tc gridSpan="7">
                  <a:txBody>
                    <a:bodyPr/>
                    <a:lstStyle/>
                    <a:p>
                      <a:pPr marL="342900" lvl="0" indent="-342900">
                        <a:lnSpc>
                          <a:spcPct val="150000"/>
                        </a:lnSpc>
                        <a:spcAft>
                          <a:spcPts val="0"/>
                        </a:spcAft>
                        <a:buSzPts val="1200"/>
                        <a:buFont typeface="Arial"/>
                        <a:buNone/>
                      </a:pPr>
                      <a:r>
                        <a:rPr lang="id-ID" sz="2400" b="1" dirty="0" smtClean="0">
                          <a:latin typeface="Arial"/>
                          <a:ea typeface="Times New Roman"/>
                          <a:cs typeface="Times New Roman"/>
                        </a:rPr>
                        <a:t>9.  Jawab </a:t>
                      </a:r>
                      <a:r>
                        <a:rPr lang="id-ID" sz="2400" b="1" dirty="0">
                          <a:latin typeface="Arial"/>
                          <a:ea typeface="Times New Roman"/>
                          <a:cs typeface="Times New Roman"/>
                        </a:rPr>
                        <a:t>pertanyaan berikut dengan memberi tanda centang / Isi sesuai keluhan pasien</a:t>
                      </a:r>
                      <a:endParaRPr lang="id-ID" sz="2400" b="1" dirty="0">
                        <a:latin typeface="Calibri"/>
                        <a:ea typeface="Times New Roman"/>
                        <a:cs typeface="Times New Roman"/>
                      </a:endParaRPr>
                    </a:p>
                  </a:txBody>
                  <a:tcPr marL="14400" marR="14400" marT="0" marB="0">
                    <a:lnL w="12700" cap="flat" cmpd="sng" algn="ctr">
                      <a:noFill/>
                      <a:prstDash val="solid"/>
                      <a:round/>
                      <a:headEnd type="none" w="med" len="med"/>
                      <a:tailEnd type="none" w="med" len="med"/>
                    </a:lnL>
                    <a:lnR w="12700" cmpd="sng">
                      <a:noFill/>
                      <a:prstDash val="soli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d-ID" sz="1050" dirty="0"/>
                    </a:p>
                  </a:txBody>
                  <a:tcPr marL="19200" marR="19200" marT="9600" marB="9600">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id-ID" sz="1050" dirty="0"/>
                    </a:p>
                  </a:txBody>
                  <a:tcPr marL="19200" marR="19200" marT="9600" marB="9600">
                    <a:lnB w="12700" cap="flat" cmpd="sng" algn="ctr">
                      <a:solidFill>
                        <a:srgbClr val="000000"/>
                      </a:solidFill>
                      <a:prstDash val="solid"/>
                      <a:round/>
                      <a:headEnd type="none" w="med" len="med"/>
                      <a:tailEnd type="none" w="med" len="med"/>
                    </a:lnB>
                  </a:tcPr>
                </a:tc>
                <a:tc hMerge="1">
                  <a:txBody>
                    <a:bodyPr/>
                    <a:lstStyle/>
                    <a:p>
                      <a:endParaRPr lang="id-ID" sz="1050" dirty="0"/>
                    </a:p>
                  </a:txBody>
                  <a:tcPr marL="19200" marR="19200" marT="9600" marB="9600">
                    <a:lnB w="12700" cap="flat" cmpd="sng" algn="ctr">
                      <a:solidFill>
                        <a:srgbClr val="000000"/>
                      </a:solidFill>
                      <a:prstDash val="solid"/>
                      <a:round/>
                      <a:headEnd type="none" w="med" len="med"/>
                      <a:tailEnd type="none" w="med" len="med"/>
                    </a:lnB>
                  </a:tcPr>
                </a:tc>
                <a:tc hMerge="1">
                  <a:txBody>
                    <a:bodyPr/>
                    <a:lstStyle/>
                    <a:p>
                      <a:endParaRPr lang="id-ID" sz="1050" dirty="0"/>
                    </a:p>
                  </a:txBody>
                  <a:tcPr marL="19200" marR="19200" marT="9600" marB="9600">
                    <a:lnB w="12700" cap="flat" cmpd="sng" algn="ctr">
                      <a:solidFill>
                        <a:srgbClr val="000000"/>
                      </a:solidFill>
                      <a:prstDash val="solid"/>
                      <a:round/>
                      <a:headEnd type="none" w="med" len="med"/>
                      <a:tailEnd type="none" w="med" len="med"/>
                    </a:lnB>
                  </a:tcPr>
                </a:tc>
                <a:tc hMerge="1">
                  <a:txBody>
                    <a:bodyPr/>
                    <a:lstStyle/>
                    <a:p>
                      <a:endParaRPr lang="id-ID" sz="1050" dirty="0"/>
                    </a:p>
                  </a:txBody>
                  <a:tcPr marL="19200" marR="19200" marT="9600" marB="9600">
                    <a:lnB w="12700" cap="flat" cmpd="sng" algn="ctr">
                      <a:solidFill>
                        <a:srgbClr val="000000"/>
                      </a:solidFill>
                      <a:prstDash val="solid"/>
                      <a:round/>
                      <a:headEnd type="none" w="med" len="med"/>
                      <a:tailEnd type="none" w="med" len="med"/>
                    </a:lnB>
                  </a:tcPr>
                </a:tc>
                <a:tc hMerge="1">
                  <a:txBody>
                    <a:bodyPr/>
                    <a:lstStyle/>
                    <a:p>
                      <a:endParaRPr lang="id-ID" sz="1050" dirty="0"/>
                    </a:p>
                  </a:txBody>
                  <a:tcPr marL="19200" marR="19200" marT="9600" marB="9600">
                    <a:lnB w="12700" cap="flat" cmpd="sng" algn="ctr">
                      <a:solidFill>
                        <a:srgbClr val="000000"/>
                      </a:solidFill>
                      <a:prstDash val="solid"/>
                      <a:round/>
                      <a:headEnd type="none" w="med" len="med"/>
                      <a:tailEnd type="none" w="med" len="med"/>
                    </a:lnB>
                  </a:tcPr>
                </a:tc>
              </a:tr>
              <a:tr h="1323975">
                <a:tc>
                  <a:txBody>
                    <a:bodyPr/>
                    <a:lstStyle/>
                    <a:p>
                      <a:pPr marL="457200" algn="ctr">
                        <a:lnSpc>
                          <a:spcPct val="150000"/>
                        </a:lnSpc>
                        <a:spcAft>
                          <a:spcPts val="0"/>
                        </a:spcAft>
                      </a:pPr>
                      <a:r>
                        <a:rPr lang="id-ID" sz="2000" dirty="0">
                          <a:latin typeface="Arial"/>
                          <a:ea typeface="Times New Roman"/>
                          <a:cs typeface="Times New Roman"/>
                        </a:rPr>
                        <a:t>Pertanyaan / Pernyataan</a:t>
                      </a:r>
                      <a:endParaRPr lang="id-ID" sz="32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id-ID" sz="1400" dirty="0">
                          <a:latin typeface="Arial"/>
                          <a:ea typeface="Times New Roman"/>
                          <a:cs typeface="Times New Roman"/>
                        </a:rPr>
                        <a:t>Tidak pernah (0)</a:t>
                      </a:r>
                      <a:endParaRPr lang="id-ID" sz="2400" dirty="0">
                        <a:latin typeface="Calibri"/>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id-ID" sz="1400" dirty="0">
                          <a:latin typeface="Arial"/>
                          <a:ea typeface="Times New Roman"/>
                          <a:cs typeface="Times New Roman"/>
                        </a:rPr>
                        <a:t>Jarang Sekali</a:t>
                      </a:r>
                      <a:endParaRPr lang="id-ID" sz="2400" dirty="0">
                        <a:latin typeface="Calibri"/>
                        <a:ea typeface="Times New Roman"/>
                        <a:cs typeface="Times New Roman"/>
                      </a:endParaRPr>
                    </a:p>
                    <a:p>
                      <a:pPr marL="457200" algn="ctr">
                        <a:lnSpc>
                          <a:spcPct val="100000"/>
                        </a:lnSpc>
                        <a:spcAft>
                          <a:spcPts val="0"/>
                        </a:spcAft>
                      </a:pPr>
                      <a:r>
                        <a:rPr lang="id-ID" sz="1400" dirty="0">
                          <a:latin typeface="Arial"/>
                          <a:ea typeface="Times New Roman"/>
                          <a:cs typeface="Times New Roman"/>
                        </a:rPr>
                        <a:t>(1)</a:t>
                      </a:r>
                      <a:endParaRPr lang="id-ID" sz="2400" dirty="0">
                        <a:latin typeface="Calibri"/>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id-ID" sz="1400" dirty="0">
                          <a:latin typeface="Arial"/>
                          <a:ea typeface="Times New Roman"/>
                          <a:cs typeface="Times New Roman"/>
                        </a:rPr>
                        <a:t>Jarang</a:t>
                      </a:r>
                      <a:endParaRPr lang="id-ID" sz="2400" dirty="0">
                        <a:latin typeface="Calibri"/>
                        <a:ea typeface="Times New Roman"/>
                        <a:cs typeface="Times New Roman"/>
                      </a:endParaRPr>
                    </a:p>
                    <a:p>
                      <a:pPr marL="457200" algn="ctr">
                        <a:lnSpc>
                          <a:spcPct val="100000"/>
                        </a:lnSpc>
                        <a:spcAft>
                          <a:spcPts val="0"/>
                        </a:spcAft>
                      </a:pPr>
                      <a:r>
                        <a:rPr lang="id-ID" sz="1400" dirty="0">
                          <a:latin typeface="Arial"/>
                          <a:ea typeface="Times New Roman"/>
                          <a:cs typeface="Times New Roman"/>
                        </a:rPr>
                        <a:t>(2)</a:t>
                      </a:r>
                      <a:endParaRPr lang="id-ID" sz="2400" dirty="0">
                        <a:latin typeface="Calibri"/>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id-ID" sz="1400" dirty="0">
                          <a:latin typeface="Arial"/>
                          <a:ea typeface="Times New Roman"/>
                          <a:cs typeface="Times New Roman"/>
                        </a:rPr>
                        <a:t>Kadang-kadang (3)</a:t>
                      </a:r>
                      <a:endParaRPr lang="id-ID" sz="2400" dirty="0">
                        <a:latin typeface="Calibri"/>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id-ID" sz="1400" dirty="0">
                          <a:latin typeface="Arial"/>
                          <a:ea typeface="Times New Roman"/>
                          <a:cs typeface="Times New Roman"/>
                        </a:rPr>
                        <a:t>Sering</a:t>
                      </a:r>
                      <a:endParaRPr lang="id-ID" sz="2400" dirty="0">
                        <a:latin typeface="Calibri"/>
                        <a:ea typeface="Times New Roman"/>
                        <a:cs typeface="Times New Roman"/>
                      </a:endParaRPr>
                    </a:p>
                    <a:p>
                      <a:pPr marL="457200" algn="ctr">
                        <a:lnSpc>
                          <a:spcPct val="100000"/>
                        </a:lnSpc>
                        <a:spcAft>
                          <a:spcPts val="0"/>
                        </a:spcAft>
                      </a:pPr>
                      <a:r>
                        <a:rPr lang="id-ID" sz="1400" dirty="0">
                          <a:latin typeface="Arial"/>
                          <a:ea typeface="Times New Roman"/>
                          <a:cs typeface="Times New Roman"/>
                        </a:rPr>
                        <a:t>(4)</a:t>
                      </a:r>
                      <a:endParaRPr lang="id-ID" sz="2400" dirty="0">
                        <a:latin typeface="Calibri"/>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id-ID" sz="1400" dirty="0">
                          <a:latin typeface="Arial"/>
                          <a:ea typeface="Times New Roman"/>
                          <a:cs typeface="Times New Roman"/>
                        </a:rPr>
                        <a:t>Sangat sering</a:t>
                      </a:r>
                      <a:endParaRPr lang="id-ID" sz="2400" dirty="0">
                        <a:latin typeface="Calibri"/>
                        <a:ea typeface="Times New Roman"/>
                        <a:cs typeface="Times New Roman"/>
                      </a:endParaRPr>
                    </a:p>
                    <a:p>
                      <a:pPr marL="457200" algn="ctr">
                        <a:lnSpc>
                          <a:spcPct val="100000"/>
                        </a:lnSpc>
                        <a:spcAft>
                          <a:spcPts val="0"/>
                        </a:spcAft>
                      </a:pPr>
                      <a:r>
                        <a:rPr lang="id-ID" sz="1400" dirty="0">
                          <a:latin typeface="Arial"/>
                          <a:ea typeface="Times New Roman"/>
                          <a:cs typeface="Times New Roman"/>
                        </a:rPr>
                        <a:t>(5)</a:t>
                      </a:r>
                      <a:endParaRPr lang="id-ID" sz="2400" dirty="0">
                        <a:latin typeface="Calibri"/>
                        <a:ea typeface="Times New Roman"/>
                        <a:cs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5">
                <a:tc>
                  <a:txBody>
                    <a:bodyPr/>
                    <a:lstStyle/>
                    <a:p>
                      <a:pPr marL="457200">
                        <a:lnSpc>
                          <a:spcPct val="130000"/>
                        </a:lnSpc>
                        <a:spcAft>
                          <a:spcPts val="0"/>
                        </a:spcAft>
                      </a:pPr>
                      <a:r>
                        <a:rPr lang="id-ID" sz="1600" dirty="0">
                          <a:latin typeface="Arial"/>
                          <a:ea typeface="Times New Roman"/>
                          <a:cs typeface="Times New Roman"/>
                        </a:rPr>
                        <a:t>Adakah rasa terbakar di daerah nyeri</a:t>
                      </a:r>
                      <a:endParaRPr lang="id-ID" sz="1600" dirty="0">
                        <a:latin typeface="Calibri"/>
                        <a:ea typeface="Times New Roman"/>
                        <a:cs typeface="Times New Roman"/>
                      </a:endParaRPr>
                    </a:p>
                  </a:txBody>
                  <a:tcPr marL="14400" marR="14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5">
                <a:tc>
                  <a:txBody>
                    <a:bodyPr/>
                    <a:lstStyle/>
                    <a:p>
                      <a:pPr marL="457200">
                        <a:lnSpc>
                          <a:spcPct val="130000"/>
                        </a:lnSpc>
                        <a:spcAft>
                          <a:spcPts val="0"/>
                        </a:spcAft>
                      </a:pPr>
                      <a:r>
                        <a:rPr lang="id-ID" sz="1600" dirty="0">
                          <a:latin typeface="Arial"/>
                          <a:ea typeface="Times New Roman"/>
                          <a:cs typeface="Times New Roman"/>
                        </a:rPr>
                        <a:t>Adakah rasa geli atau seperti tertusuk (kesemutan) di lokasi nyeri</a:t>
                      </a:r>
                      <a:endParaRPr lang="id-ID" sz="1600" dirty="0">
                        <a:latin typeface="Calibri"/>
                        <a:ea typeface="Times New Roman"/>
                        <a:cs typeface="Times New Roman"/>
                      </a:endParaRPr>
                    </a:p>
                  </a:txBody>
                  <a:tcPr marL="14400" marR="14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5">
                <a:tc>
                  <a:txBody>
                    <a:bodyPr/>
                    <a:lstStyle/>
                    <a:p>
                      <a:pPr marL="457200">
                        <a:lnSpc>
                          <a:spcPct val="130000"/>
                        </a:lnSpc>
                        <a:spcAft>
                          <a:spcPts val="0"/>
                        </a:spcAft>
                      </a:pPr>
                      <a:r>
                        <a:rPr lang="id-ID" sz="1600" dirty="0">
                          <a:latin typeface="Arial"/>
                          <a:ea typeface="Times New Roman"/>
                          <a:cs typeface="Times New Roman"/>
                        </a:rPr>
                        <a:t>Apakah tekanan ringan (baju, selimut) bisa menimbulkan rasa nyeri</a:t>
                      </a:r>
                      <a:endParaRPr lang="id-ID" sz="1600" dirty="0">
                        <a:latin typeface="Calibri"/>
                        <a:ea typeface="Times New Roman"/>
                        <a:cs typeface="Times New Roman"/>
                      </a:endParaRPr>
                    </a:p>
                  </a:txBody>
                  <a:tcPr marL="14400" marR="14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5">
                <a:tc>
                  <a:txBody>
                    <a:bodyPr/>
                    <a:lstStyle/>
                    <a:p>
                      <a:pPr marL="457200">
                        <a:lnSpc>
                          <a:spcPct val="130000"/>
                        </a:lnSpc>
                        <a:spcAft>
                          <a:spcPts val="0"/>
                        </a:spcAft>
                      </a:pPr>
                      <a:r>
                        <a:rPr lang="id-ID" sz="1600" dirty="0">
                          <a:latin typeface="Arial"/>
                          <a:ea typeface="Times New Roman"/>
                          <a:cs typeface="Times New Roman"/>
                        </a:rPr>
                        <a:t>Adakah serangan nyeri mendadak seperti tersengat listrik</a:t>
                      </a:r>
                      <a:endParaRPr lang="id-ID" sz="1600" dirty="0">
                        <a:latin typeface="Calibri"/>
                        <a:ea typeface="Times New Roman"/>
                        <a:cs typeface="Times New Roman"/>
                      </a:endParaRPr>
                    </a:p>
                  </a:txBody>
                  <a:tcPr marL="14400" marR="14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5">
                <a:tc>
                  <a:txBody>
                    <a:bodyPr/>
                    <a:lstStyle/>
                    <a:p>
                      <a:pPr marL="457200">
                        <a:lnSpc>
                          <a:spcPct val="130000"/>
                        </a:lnSpc>
                        <a:spcAft>
                          <a:spcPts val="0"/>
                        </a:spcAft>
                      </a:pPr>
                      <a:r>
                        <a:rPr lang="id-ID" sz="1600" dirty="0">
                          <a:latin typeface="Arial"/>
                          <a:ea typeface="Times New Roman"/>
                          <a:cs typeface="Times New Roman"/>
                        </a:rPr>
                        <a:t>Apakah sensasi dingin atau hangat menimbulkan nyeri</a:t>
                      </a:r>
                      <a:endParaRPr lang="id-ID" sz="1600" dirty="0">
                        <a:latin typeface="Calibri"/>
                        <a:ea typeface="Times New Roman"/>
                        <a:cs typeface="Times New Roman"/>
                      </a:endParaRPr>
                    </a:p>
                  </a:txBody>
                  <a:tcPr marL="14400" marR="14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5">
                <a:tc>
                  <a:txBody>
                    <a:bodyPr/>
                    <a:lstStyle/>
                    <a:p>
                      <a:pPr marL="457200">
                        <a:lnSpc>
                          <a:spcPct val="130000"/>
                        </a:lnSpc>
                        <a:spcAft>
                          <a:spcPts val="0"/>
                        </a:spcAft>
                      </a:pPr>
                      <a:r>
                        <a:rPr lang="id-ID" sz="1600" dirty="0">
                          <a:latin typeface="Arial"/>
                          <a:ea typeface="Times New Roman"/>
                          <a:cs typeface="Times New Roman"/>
                        </a:rPr>
                        <a:t>Apakah tekanan ringan jari menimbulkan nyeri</a:t>
                      </a:r>
                      <a:endParaRPr lang="id-ID" sz="1600" dirty="0">
                        <a:latin typeface="Calibri"/>
                        <a:ea typeface="Times New Roman"/>
                        <a:cs typeface="Times New Roman"/>
                      </a:endParaRPr>
                    </a:p>
                  </a:txBody>
                  <a:tcPr marL="14400" marR="14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5">
                <a:tc>
                  <a:txBody>
                    <a:bodyPr/>
                    <a:lstStyle/>
                    <a:p>
                      <a:pPr marL="457200" algn="ctr">
                        <a:lnSpc>
                          <a:spcPct val="130000"/>
                        </a:lnSpc>
                        <a:spcAft>
                          <a:spcPts val="0"/>
                        </a:spcAft>
                      </a:pPr>
                      <a:r>
                        <a:rPr lang="id-ID" sz="1600" dirty="0">
                          <a:latin typeface="Arial"/>
                          <a:ea typeface="Times New Roman"/>
                          <a:cs typeface="Times New Roman"/>
                        </a:rPr>
                        <a:t>Total Skor</a:t>
                      </a:r>
                      <a:endParaRPr lang="id-ID" sz="1600" dirty="0">
                        <a:latin typeface="Calibri"/>
                        <a:ea typeface="Times New Roman"/>
                        <a:cs typeface="Times New Roman"/>
                      </a:endParaRPr>
                    </a:p>
                  </a:txBody>
                  <a:tcPr marL="14400" marR="14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50000"/>
                        </a:lnSpc>
                        <a:spcAft>
                          <a:spcPts val="0"/>
                        </a:spcAft>
                      </a:pPr>
                      <a:endParaRPr lang="id-ID" sz="900" dirty="0">
                        <a:latin typeface="Arial"/>
                        <a:ea typeface="Times New Roman"/>
                        <a:cs typeface="Times New Roman"/>
                      </a:endParaRPr>
                    </a:p>
                  </a:txBody>
                  <a:tcPr marL="14400" marR="144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404875"/>
          <a:ext cx="8610600" cy="5995925"/>
        </p:xfrm>
        <a:graphic>
          <a:graphicData uri="http://schemas.openxmlformats.org/drawingml/2006/table">
            <a:tbl>
              <a:tblPr/>
              <a:tblGrid>
                <a:gridCol w="8610600"/>
              </a:tblGrid>
              <a:tr h="275645">
                <a:tc>
                  <a:txBody>
                    <a:bodyPr/>
                    <a:lstStyle/>
                    <a:p>
                      <a:pPr marL="342900" lvl="0" indent="-342900">
                        <a:lnSpc>
                          <a:spcPct val="150000"/>
                        </a:lnSpc>
                        <a:spcAft>
                          <a:spcPts val="0"/>
                        </a:spcAft>
                        <a:buSzPts val="1200"/>
                        <a:buFont typeface="Arial"/>
                        <a:buNone/>
                      </a:pPr>
                      <a:r>
                        <a:rPr lang="id-ID" sz="2400" dirty="0" smtClean="0">
                          <a:latin typeface="Arial"/>
                          <a:ea typeface="Times New Roman"/>
                          <a:cs typeface="Times New Roman"/>
                        </a:rPr>
                        <a:t>10. Penyakit </a:t>
                      </a:r>
                      <a:r>
                        <a:rPr lang="id-ID" sz="2400" dirty="0">
                          <a:latin typeface="Arial"/>
                          <a:ea typeface="Times New Roman"/>
                          <a:cs typeface="Times New Roman"/>
                        </a:rPr>
                        <a:t>Penyerta ? </a:t>
                      </a:r>
                      <a:r>
                        <a:rPr lang="id-ID" sz="2400" dirty="0">
                          <a:latin typeface="Arial"/>
                          <a:ea typeface="Times New Roman"/>
                          <a:cs typeface="Arial"/>
                          <a:sym typeface="Symbol"/>
                        </a:rPr>
                        <a:t></a:t>
                      </a:r>
                      <a:r>
                        <a:rPr lang="id-ID" sz="2400" dirty="0">
                          <a:latin typeface="Arial"/>
                          <a:ea typeface="Times New Roman"/>
                          <a:cs typeface="Times New Roman"/>
                        </a:rPr>
                        <a:t>  tidak   </a:t>
                      </a:r>
                      <a:r>
                        <a:rPr lang="id-ID" sz="2400" dirty="0">
                          <a:latin typeface="Arial"/>
                          <a:ea typeface="Times New Roman"/>
                          <a:cs typeface="Arial"/>
                          <a:sym typeface="Symbol"/>
                        </a:rPr>
                        <a:t></a:t>
                      </a:r>
                      <a:r>
                        <a:rPr lang="id-ID" sz="2400" dirty="0">
                          <a:latin typeface="Arial"/>
                          <a:ea typeface="Times New Roman"/>
                          <a:cs typeface="Times New Roman"/>
                        </a:rPr>
                        <a:t>  ya, </a:t>
                      </a:r>
                      <a:r>
                        <a:rPr lang="id-ID" sz="2400" dirty="0" smtClean="0">
                          <a:latin typeface="Arial"/>
                          <a:ea typeface="Times New Roman"/>
                          <a:cs typeface="Times New Roman"/>
                        </a:rPr>
                        <a:t>....................................</a:t>
                      </a:r>
                      <a:endParaRPr lang="id-ID" sz="2400" dirty="0">
                        <a:latin typeface="Calibri"/>
                        <a:ea typeface="Times New Roman"/>
                        <a:cs typeface="Times New Roman"/>
                      </a:endParaRPr>
                    </a:p>
                  </a:txBody>
                  <a:tcPr marL="63610" marR="636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33238">
                <a:tc>
                  <a:txBody>
                    <a:bodyPr/>
                    <a:lstStyle/>
                    <a:p>
                      <a:pPr marL="342900" lvl="0" indent="-342900">
                        <a:lnSpc>
                          <a:spcPct val="150000"/>
                        </a:lnSpc>
                        <a:spcAft>
                          <a:spcPts val="0"/>
                        </a:spcAft>
                        <a:buSzPts val="1200"/>
                        <a:buFont typeface="Arial"/>
                        <a:buNone/>
                      </a:pPr>
                      <a:r>
                        <a:rPr lang="id-ID" sz="2400" dirty="0" smtClean="0">
                          <a:latin typeface="Arial"/>
                          <a:ea typeface="Times New Roman"/>
                          <a:cs typeface="Times New Roman"/>
                        </a:rPr>
                        <a:t>11. Riwayat </a:t>
                      </a:r>
                      <a:r>
                        <a:rPr lang="id-ID" sz="2400" dirty="0">
                          <a:latin typeface="Arial"/>
                          <a:ea typeface="Times New Roman"/>
                          <a:cs typeface="Times New Roman"/>
                        </a:rPr>
                        <a:t>pengobatan nyeri: Jenis </a:t>
                      </a:r>
                      <a:r>
                        <a:rPr lang="id-ID" sz="2400" dirty="0" smtClean="0">
                          <a:latin typeface="Arial"/>
                          <a:ea typeface="Times New Roman"/>
                          <a:cs typeface="Times New Roman"/>
                        </a:rPr>
                        <a:t>obat ......... Lamanya ......</a:t>
                      </a:r>
                      <a:endParaRPr lang="id-ID" sz="2400" dirty="0">
                        <a:latin typeface="Calibri"/>
                        <a:ea typeface="Times New Roman"/>
                        <a:cs typeface="Times New Roman"/>
                      </a:endParaRPr>
                    </a:p>
                  </a:txBody>
                  <a:tcPr marL="63610" marR="636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466477">
                <a:tc>
                  <a:txBody>
                    <a:bodyPr/>
                    <a:lstStyle/>
                    <a:p>
                      <a:pPr marL="342900" lvl="0" indent="-342900">
                        <a:lnSpc>
                          <a:spcPct val="150000"/>
                        </a:lnSpc>
                        <a:spcAft>
                          <a:spcPts val="0"/>
                        </a:spcAft>
                        <a:buSzPts val="1200"/>
                        <a:buFont typeface="Arial"/>
                        <a:buNone/>
                      </a:pPr>
                      <a:r>
                        <a:rPr lang="id-ID" sz="2400" dirty="0" smtClean="0">
                          <a:latin typeface="Arial"/>
                          <a:ea typeface="Times New Roman"/>
                          <a:cs typeface="Times New Roman"/>
                        </a:rPr>
                        <a:t>12. Pengaruh </a:t>
                      </a:r>
                      <a:r>
                        <a:rPr lang="id-ID" sz="2400" dirty="0">
                          <a:latin typeface="Arial"/>
                          <a:ea typeface="Times New Roman"/>
                          <a:cs typeface="Times New Roman"/>
                        </a:rPr>
                        <a:t>pengobatan terhadap rasa nyeri</a:t>
                      </a:r>
                      <a:endParaRPr lang="id-ID" sz="2400" dirty="0">
                        <a:latin typeface="Calibri"/>
                        <a:ea typeface="Times New Roman"/>
                        <a:cs typeface="Times New Roman"/>
                      </a:endParaRPr>
                    </a:p>
                    <a:p>
                      <a:pPr marL="201930">
                        <a:lnSpc>
                          <a:spcPct val="150000"/>
                        </a:lnSpc>
                        <a:spcAft>
                          <a:spcPts val="0"/>
                        </a:spcAft>
                      </a:pPr>
                      <a:r>
                        <a:rPr lang="id-ID" sz="2000" dirty="0">
                          <a:latin typeface="Calibri"/>
                          <a:ea typeface="Times New Roman"/>
                          <a:cs typeface="Times New Roman"/>
                          <a:sym typeface="Symbol"/>
                        </a:rPr>
                        <a:t></a:t>
                      </a:r>
                      <a:r>
                        <a:rPr lang="id-ID" sz="2000" dirty="0">
                          <a:latin typeface="Arial"/>
                          <a:ea typeface="Times New Roman"/>
                          <a:cs typeface="Times New Roman"/>
                        </a:rPr>
                        <a:t>  tidak membantu  </a:t>
                      </a:r>
                      <a:r>
                        <a:rPr lang="id-ID" sz="2000" dirty="0" smtClean="0">
                          <a:latin typeface="Calibri"/>
                          <a:ea typeface="Times New Roman"/>
                          <a:cs typeface="Times New Roman"/>
                          <a:sym typeface="Symbol"/>
                        </a:rPr>
                        <a:t></a:t>
                      </a:r>
                      <a:r>
                        <a:rPr lang="id-ID" sz="2000" dirty="0" smtClean="0">
                          <a:latin typeface="Arial"/>
                          <a:ea typeface="Times New Roman"/>
                          <a:cs typeface="Times New Roman"/>
                        </a:rPr>
                        <a:t>  </a:t>
                      </a:r>
                      <a:r>
                        <a:rPr lang="id-ID" sz="2000" dirty="0">
                          <a:latin typeface="Arial"/>
                          <a:ea typeface="Times New Roman"/>
                          <a:cs typeface="Times New Roman"/>
                        </a:rPr>
                        <a:t>kadang membantu  </a:t>
                      </a:r>
                      <a:r>
                        <a:rPr lang="id-ID" sz="2000" dirty="0" smtClean="0">
                          <a:latin typeface="Calibri"/>
                          <a:ea typeface="Times New Roman"/>
                          <a:cs typeface="Times New Roman"/>
                          <a:sym typeface="Symbol"/>
                        </a:rPr>
                        <a:t></a:t>
                      </a:r>
                      <a:r>
                        <a:rPr lang="id-ID" sz="2000" dirty="0" smtClean="0">
                          <a:latin typeface="Arial"/>
                          <a:ea typeface="Times New Roman"/>
                          <a:cs typeface="Times New Roman"/>
                        </a:rPr>
                        <a:t>  </a:t>
                      </a:r>
                      <a:r>
                        <a:rPr lang="id-ID" sz="2000" dirty="0">
                          <a:latin typeface="Arial"/>
                          <a:ea typeface="Times New Roman"/>
                          <a:cs typeface="Times New Roman"/>
                        </a:rPr>
                        <a:t>cukup membantu      </a:t>
                      </a:r>
                      <a:r>
                        <a:rPr lang="id-ID" sz="2000" dirty="0" smtClean="0">
                          <a:latin typeface="Arial"/>
                          <a:ea typeface="Times New Roman"/>
                          <a:cs typeface="Times New Roman"/>
                        </a:rPr>
                        <a:t>           </a:t>
                      </a:r>
                      <a:r>
                        <a:rPr lang="id-ID" sz="2000" dirty="0" smtClean="0">
                          <a:latin typeface="Arial"/>
                          <a:ea typeface="Times New Roman"/>
                          <a:cs typeface="Arial"/>
                          <a:sym typeface="Symbol"/>
                        </a:rPr>
                        <a:t></a:t>
                      </a:r>
                      <a:r>
                        <a:rPr lang="id-ID" sz="2000" dirty="0" smtClean="0">
                          <a:latin typeface="Arial"/>
                          <a:ea typeface="Times New Roman"/>
                          <a:cs typeface="Times New Roman"/>
                        </a:rPr>
                        <a:t>  </a:t>
                      </a:r>
                      <a:r>
                        <a:rPr lang="id-ID" sz="2000" dirty="0">
                          <a:latin typeface="Arial"/>
                          <a:ea typeface="Times New Roman"/>
                          <a:cs typeface="Times New Roman"/>
                        </a:rPr>
                        <a:t>sangat membantu</a:t>
                      </a:r>
                      <a:endParaRPr lang="id-ID" sz="2000" dirty="0">
                        <a:latin typeface="Calibri"/>
                        <a:ea typeface="Times New Roman"/>
                        <a:cs typeface="Times New Roman"/>
                      </a:endParaRPr>
                    </a:p>
                  </a:txBody>
                  <a:tcPr marL="63610" marR="636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33238">
                <a:tc>
                  <a:txBody>
                    <a:bodyPr/>
                    <a:lstStyle/>
                    <a:p>
                      <a:pPr marL="342900" lvl="0" indent="-342900">
                        <a:lnSpc>
                          <a:spcPct val="150000"/>
                        </a:lnSpc>
                        <a:spcAft>
                          <a:spcPts val="0"/>
                        </a:spcAft>
                        <a:buSzPts val="1200"/>
                        <a:buFont typeface="Arial"/>
                        <a:buNone/>
                      </a:pPr>
                      <a:r>
                        <a:rPr lang="id-ID" sz="2400" dirty="0" smtClean="0">
                          <a:latin typeface="Arial"/>
                          <a:ea typeface="Times New Roman"/>
                          <a:cs typeface="Times New Roman"/>
                        </a:rPr>
                        <a:t>13. Nyeri </a:t>
                      </a:r>
                      <a:r>
                        <a:rPr lang="id-ID" sz="2400" dirty="0">
                          <a:latin typeface="Arial"/>
                          <a:ea typeface="Times New Roman"/>
                          <a:cs typeface="Times New Roman"/>
                        </a:rPr>
                        <a:t>memburuk pada saat:  </a:t>
                      </a:r>
                      <a:r>
                        <a:rPr lang="id-ID" sz="2400" dirty="0" smtClean="0">
                          <a:latin typeface="Arial"/>
                          <a:ea typeface="Times New Roman"/>
                          <a:cs typeface="Arial"/>
                          <a:sym typeface="Symbol"/>
                        </a:rPr>
                        <a:t></a:t>
                      </a:r>
                      <a:r>
                        <a:rPr lang="id-ID" sz="2400" dirty="0" smtClean="0">
                          <a:latin typeface="Arial"/>
                          <a:ea typeface="Times New Roman"/>
                          <a:cs typeface="Times New Roman"/>
                        </a:rPr>
                        <a:t>  </a:t>
                      </a:r>
                      <a:r>
                        <a:rPr lang="id-ID" sz="2400" dirty="0">
                          <a:latin typeface="Arial"/>
                          <a:ea typeface="Times New Roman"/>
                          <a:cs typeface="Times New Roman"/>
                        </a:rPr>
                        <a:t>pagi  </a:t>
                      </a:r>
                      <a:r>
                        <a:rPr lang="id-ID" sz="2400" dirty="0" smtClean="0">
                          <a:latin typeface="Arial"/>
                          <a:ea typeface="Times New Roman"/>
                          <a:cs typeface="Arial"/>
                          <a:sym typeface="Symbol"/>
                        </a:rPr>
                        <a:t></a:t>
                      </a:r>
                      <a:r>
                        <a:rPr lang="id-ID" sz="2400" dirty="0" smtClean="0">
                          <a:latin typeface="Arial"/>
                          <a:ea typeface="Times New Roman"/>
                          <a:cs typeface="Times New Roman"/>
                        </a:rPr>
                        <a:t>  </a:t>
                      </a:r>
                      <a:r>
                        <a:rPr lang="id-ID" sz="2400" dirty="0">
                          <a:latin typeface="Arial"/>
                          <a:ea typeface="Times New Roman"/>
                          <a:cs typeface="Times New Roman"/>
                        </a:rPr>
                        <a:t>siang  </a:t>
                      </a:r>
                      <a:r>
                        <a:rPr lang="id-ID" sz="2400" dirty="0" smtClean="0">
                          <a:latin typeface="Arial"/>
                          <a:ea typeface="Times New Roman"/>
                          <a:cs typeface="Arial"/>
                          <a:sym typeface="Symbol"/>
                        </a:rPr>
                        <a:t></a:t>
                      </a:r>
                      <a:r>
                        <a:rPr lang="id-ID" sz="2400" dirty="0" smtClean="0">
                          <a:latin typeface="Arial"/>
                          <a:ea typeface="Times New Roman"/>
                          <a:cs typeface="Times New Roman"/>
                        </a:rPr>
                        <a:t>  </a:t>
                      </a:r>
                      <a:r>
                        <a:rPr lang="id-ID" sz="2400" dirty="0">
                          <a:latin typeface="Arial"/>
                          <a:ea typeface="Times New Roman"/>
                          <a:cs typeface="Times New Roman"/>
                        </a:rPr>
                        <a:t>malam</a:t>
                      </a:r>
                      <a:endParaRPr lang="id-ID" sz="2400" dirty="0">
                        <a:latin typeface="Calibri"/>
                        <a:ea typeface="Times New Roman"/>
                        <a:cs typeface="Times New Roman"/>
                      </a:endParaRPr>
                    </a:p>
                  </a:txBody>
                  <a:tcPr marL="63610" marR="636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33238">
                <a:tc>
                  <a:txBody>
                    <a:bodyPr/>
                    <a:lstStyle/>
                    <a:p>
                      <a:pPr marL="342900" lvl="0" indent="-342900">
                        <a:lnSpc>
                          <a:spcPct val="150000"/>
                        </a:lnSpc>
                        <a:spcAft>
                          <a:spcPts val="0"/>
                        </a:spcAft>
                        <a:buSzPts val="1200"/>
                        <a:buFont typeface="Arial"/>
                        <a:buNone/>
                      </a:pPr>
                      <a:r>
                        <a:rPr lang="id-ID" sz="2400" dirty="0" smtClean="0">
                          <a:latin typeface="Arial"/>
                          <a:ea typeface="Times New Roman"/>
                          <a:cs typeface="Times New Roman"/>
                        </a:rPr>
                        <a:t>14. Apakah </a:t>
                      </a:r>
                      <a:r>
                        <a:rPr lang="id-ID" sz="2400" dirty="0">
                          <a:latin typeface="Arial"/>
                          <a:ea typeface="Times New Roman"/>
                          <a:cs typeface="Times New Roman"/>
                        </a:rPr>
                        <a:t>Nyeri mengganggu tidur?  </a:t>
                      </a:r>
                      <a:r>
                        <a:rPr lang="id-ID" sz="2400" dirty="0">
                          <a:latin typeface="Arial"/>
                          <a:ea typeface="Times New Roman"/>
                          <a:cs typeface="Arial"/>
                          <a:sym typeface="Symbol"/>
                        </a:rPr>
                        <a:t></a:t>
                      </a:r>
                      <a:r>
                        <a:rPr lang="id-ID" sz="2400" dirty="0">
                          <a:latin typeface="Arial"/>
                          <a:ea typeface="Times New Roman"/>
                          <a:cs typeface="Times New Roman"/>
                        </a:rPr>
                        <a:t>  tidak  </a:t>
                      </a:r>
                      <a:r>
                        <a:rPr lang="id-ID" sz="2400" dirty="0">
                          <a:latin typeface="Arial"/>
                          <a:ea typeface="Times New Roman"/>
                          <a:cs typeface="Arial"/>
                          <a:sym typeface="Symbol"/>
                        </a:rPr>
                        <a:t></a:t>
                      </a:r>
                      <a:r>
                        <a:rPr lang="id-ID" sz="2400" dirty="0">
                          <a:latin typeface="Arial"/>
                          <a:ea typeface="Times New Roman"/>
                          <a:cs typeface="Times New Roman"/>
                        </a:rPr>
                        <a:t> kadang-kadang mengganggu </a:t>
                      </a:r>
                      <a:r>
                        <a:rPr lang="id-ID" sz="2400" dirty="0">
                          <a:latin typeface="Arial"/>
                          <a:ea typeface="Times New Roman"/>
                          <a:cs typeface="Arial"/>
                          <a:sym typeface="Symbol"/>
                        </a:rPr>
                        <a:t></a:t>
                      </a:r>
                      <a:r>
                        <a:rPr lang="id-ID" sz="2400" dirty="0">
                          <a:latin typeface="Arial"/>
                          <a:ea typeface="Times New Roman"/>
                          <a:cs typeface="Times New Roman"/>
                        </a:rPr>
                        <a:t> sangat mengganggu</a:t>
                      </a:r>
                      <a:endParaRPr lang="id-ID" sz="2400" dirty="0">
                        <a:latin typeface="Calibri"/>
                        <a:ea typeface="Times New Roman"/>
                        <a:cs typeface="Times New Roman"/>
                      </a:endParaRPr>
                    </a:p>
                  </a:txBody>
                  <a:tcPr marL="63610" marR="636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33238">
                <a:tc>
                  <a:txBody>
                    <a:bodyPr/>
                    <a:lstStyle/>
                    <a:p>
                      <a:pPr marL="342900" lvl="0" indent="-342900">
                        <a:lnSpc>
                          <a:spcPct val="150000"/>
                        </a:lnSpc>
                        <a:spcAft>
                          <a:spcPts val="0"/>
                        </a:spcAft>
                        <a:buSzPts val="1200"/>
                        <a:buFont typeface="Arial"/>
                        <a:buNone/>
                      </a:pPr>
                      <a:r>
                        <a:rPr lang="id-ID" sz="2400" dirty="0" smtClean="0">
                          <a:latin typeface="Arial"/>
                          <a:ea typeface="Times New Roman"/>
                          <a:cs typeface="Times New Roman"/>
                        </a:rPr>
                        <a:t>15. Riwayat </a:t>
                      </a:r>
                      <a:r>
                        <a:rPr lang="id-ID" sz="2400" dirty="0">
                          <a:latin typeface="Arial"/>
                          <a:ea typeface="Times New Roman"/>
                          <a:cs typeface="Times New Roman"/>
                        </a:rPr>
                        <a:t>trauma sebelumnya ? </a:t>
                      </a:r>
                      <a:r>
                        <a:rPr lang="id-ID" sz="2400" dirty="0">
                          <a:latin typeface="Arial"/>
                          <a:ea typeface="Times New Roman"/>
                          <a:cs typeface="Arial"/>
                          <a:sym typeface="Symbol"/>
                        </a:rPr>
                        <a:t></a:t>
                      </a:r>
                      <a:r>
                        <a:rPr lang="id-ID" sz="2400" dirty="0">
                          <a:latin typeface="Arial"/>
                          <a:ea typeface="Times New Roman"/>
                          <a:cs typeface="Times New Roman"/>
                        </a:rPr>
                        <a:t>  tidak   </a:t>
                      </a:r>
                      <a:r>
                        <a:rPr lang="id-ID" sz="2400" dirty="0">
                          <a:latin typeface="Arial"/>
                          <a:ea typeface="Times New Roman"/>
                          <a:cs typeface="Arial"/>
                          <a:sym typeface="Symbol"/>
                        </a:rPr>
                        <a:t></a:t>
                      </a:r>
                      <a:r>
                        <a:rPr lang="id-ID" sz="2400" dirty="0">
                          <a:latin typeface="Arial"/>
                          <a:ea typeface="Times New Roman"/>
                          <a:cs typeface="Times New Roman"/>
                        </a:rPr>
                        <a:t>  ya, </a:t>
                      </a:r>
                      <a:r>
                        <a:rPr lang="id-ID" sz="2400" dirty="0" smtClean="0">
                          <a:latin typeface="Arial"/>
                          <a:ea typeface="Times New Roman"/>
                          <a:cs typeface="Times New Roman"/>
                        </a:rPr>
                        <a:t>....................</a:t>
                      </a:r>
                      <a:endParaRPr lang="id-ID" sz="2400" dirty="0">
                        <a:latin typeface="Calibri"/>
                        <a:ea typeface="Times New Roman"/>
                        <a:cs typeface="Times New Roman"/>
                      </a:endParaRPr>
                    </a:p>
                  </a:txBody>
                  <a:tcPr marL="63610" marR="636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33238">
                <a:tc>
                  <a:txBody>
                    <a:bodyPr/>
                    <a:lstStyle/>
                    <a:p>
                      <a:pPr marL="342900" lvl="0" indent="-342900">
                        <a:lnSpc>
                          <a:spcPct val="150000"/>
                        </a:lnSpc>
                        <a:spcAft>
                          <a:spcPts val="0"/>
                        </a:spcAft>
                        <a:buSzPts val="1200"/>
                        <a:buFont typeface="Arial"/>
                        <a:buNone/>
                      </a:pPr>
                      <a:r>
                        <a:rPr lang="id-ID" sz="2400" dirty="0" smtClean="0">
                          <a:latin typeface="Arial"/>
                          <a:ea typeface="Times New Roman"/>
                          <a:cs typeface="Times New Roman"/>
                        </a:rPr>
                        <a:t>16. Skala </a:t>
                      </a:r>
                      <a:r>
                        <a:rPr lang="id-ID" sz="2400" dirty="0">
                          <a:latin typeface="Arial"/>
                          <a:ea typeface="Times New Roman"/>
                          <a:cs typeface="Times New Roman"/>
                        </a:rPr>
                        <a:t>/ tingkat kenyamanan nyeri yang diharapkan </a:t>
                      </a:r>
                      <a:endParaRPr lang="id-ID" sz="2400" dirty="0" smtClean="0">
                        <a:latin typeface="Arial"/>
                        <a:ea typeface="Times New Roman"/>
                        <a:cs typeface="Times New Roman"/>
                      </a:endParaRPr>
                    </a:p>
                    <a:p>
                      <a:pPr marL="342900" lvl="0" indent="-342900">
                        <a:lnSpc>
                          <a:spcPct val="150000"/>
                        </a:lnSpc>
                        <a:spcAft>
                          <a:spcPts val="0"/>
                        </a:spcAft>
                        <a:buSzPts val="1200"/>
                        <a:buFont typeface="Arial"/>
                        <a:buAutoNum type="arabicPeriod"/>
                      </a:pPr>
                      <a:endParaRPr lang="id-ID" sz="2400" dirty="0" smtClean="0">
                        <a:latin typeface="Arial"/>
                        <a:ea typeface="Times New Roman"/>
                        <a:cs typeface="Times New Roman"/>
                      </a:endParaRPr>
                    </a:p>
                    <a:p>
                      <a:pPr marL="342900" lvl="0" indent="-342900">
                        <a:lnSpc>
                          <a:spcPct val="150000"/>
                        </a:lnSpc>
                        <a:spcAft>
                          <a:spcPts val="0"/>
                        </a:spcAft>
                        <a:buSzPts val="1200"/>
                        <a:buFont typeface="Arial"/>
                        <a:buAutoNum type="arabicPeriod"/>
                      </a:pPr>
                      <a:endParaRPr lang="id-ID" sz="2400" dirty="0">
                        <a:latin typeface="Calibri"/>
                        <a:ea typeface="Times New Roman"/>
                        <a:cs typeface="Times New Roman"/>
                      </a:endParaRPr>
                    </a:p>
                  </a:txBody>
                  <a:tcPr marL="63610" marR="636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pic>
        <p:nvPicPr>
          <p:cNvPr id="48129" name="Picture 6" descr="Skala Nyeri 1234"/>
          <p:cNvPicPr>
            <a:picLocks noChangeAspect="1" noChangeArrowheads="1"/>
          </p:cNvPicPr>
          <p:nvPr/>
        </p:nvPicPr>
        <p:blipFill>
          <a:blip r:embed="rId2"/>
          <a:srcRect/>
          <a:stretch>
            <a:fillRect/>
          </a:stretch>
        </p:blipFill>
        <p:spPr bwMode="auto">
          <a:xfrm>
            <a:off x="914400" y="5410200"/>
            <a:ext cx="6658708" cy="609600"/>
          </a:xfrm>
          <a:prstGeom prst="rect">
            <a:avLst/>
          </a:prstGeom>
          <a:noFill/>
        </p:spPr>
      </p:pic>
      <p:sp>
        <p:nvSpPr>
          <p:cNvPr id="48130" name="Rectangle 2"/>
          <p:cNvSpPr>
            <a:spLocks noChangeArrowheads="1"/>
          </p:cNvSpPr>
          <p:nvPr/>
        </p:nvSpPr>
        <p:spPr bwMode="auto">
          <a:xfrm>
            <a:off x="-68263" y="-1298575"/>
            <a:ext cx="3829051" cy="7159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Rectangle 6"/>
          <p:cNvSpPr/>
          <p:nvPr/>
        </p:nvSpPr>
        <p:spPr>
          <a:xfrm>
            <a:off x="4953000" y="838200"/>
            <a:ext cx="184731"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8" name="Rectangle 7"/>
          <p:cNvSpPr/>
          <p:nvPr/>
        </p:nvSpPr>
        <p:spPr>
          <a:xfrm>
            <a:off x="7696200" y="1600200"/>
            <a:ext cx="720069"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T</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9" name="Rectangle 8"/>
          <p:cNvSpPr/>
          <p:nvPr/>
        </p:nvSpPr>
        <p:spPr>
          <a:xfrm>
            <a:off x="7696200" y="5105400"/>
            <a:ext cx="774572"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V</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10" name="Rectangle 9"/>
          <p:cNvSpPr/>
          <p:nvPr/>
        </p:nvSpPr>
        <p:spPr>
          <a:xfrm>
            <a:off x="7696200" y="3429000"/>
            <a:ext cx="833883"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U</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81000"/>
          <a:ext cx="8458200" cy="4892040"/>
        </p:xfrm>
        <a:graphic>
          <a:graphicData uri="http://schemas.openxmlformats.org/drawingml/2006/table">
            <a:tbl>
              <a:tblPr/>
              <a:tblGrid>
                <a:gridCol w="8458200"/>
              </a:tblGrid>
              <a:tr h="4876800">
                <a:tc>
                  <a:txBody>
                    <a:bodyPr/>
                    <a:lstStyle/>
                    <a:p>
                      <a:pPr>
                        <a:lnSpc>
                          <a:spcPct val="150000"/>
                        </a:lnSpc>
                        <a:spcAft>
                          <a:spcPts val="0"/>
                        </a:spcAft>
                        <a:tabLst>
                          <a:tab pos="160020" algn="l"/>
                        </a:tabLst>
                      </a:pPr>
                      <a:r>
                        <a:rPr lang="id-ID" sz="2400" b="1" dirty="0">
                          <a:latin typeface="Arial"/>
                          <a:ea typeface="Times New Roman"/>
                          <a:cs typeface="Times New Roman"/>
                        </a:rPr>
                        <a:t>Kesimpulan: </a:t>
                      </a:r>
                      <a:endParaRPr lang="id-ID" sz="2400" dirty="0">
                        <a:latin typeface="Calibri"/>
                        <a:ea typeface="Times New Roman"/>
                        <a:cs typeface="Times New Roman"/>
                      </a:endParaRPr>
                    </a:p>
                    <a:p>
                      <a:pPr marL="342900" lvl="0" indent="-342900">
                        <a:lnSpc>
                          <a:spcPct val="150000"/>
                        </a:lnSpc>
                        <a:spcAft>
                          <a:spcPts val="0"/>
                        </a:spcAft>
                        <a:buFont typeface="+mj-lt"/>
                        <a:buAutoNum type="arabicPeriod"/>
                        <a:tabLst>
                          <a:tab pos="160020" algn="l"/>
                        </a:tabLst>
                      </a:pPr>
                      <a:r>
                        <a:rPr lang="id-ID" sz="2400" dirty="0">
                          <a:latin typeface="Arial"/>
                          <a:ea typeface="Times New Roman"/>
                          <a:cs typeface="Times New Roman"/>
                        </a:rPr>
                        <a:t>Skala Nyeri : ............. </a:t>
                      </a:r>
                      <a:endParaRPr lang="id-ID" sz="2400" dirty="0">
                        <a:latin typeface="Calibri"/>
                        <a:ea typeface="Times New Roman"/>
                        <a:cs typeface="Times New Roman"/>
                      </a:endParaRPr>
                    </a:p>
                    <a:p>
                      <a:pPr marL="342900" lvl="0" indent="-342900">
                        <a:lnSpc>
                          <a:spcPct val="150000"/>
                        </a:lnSpc>
                        <a:spcAft>
                          <a:spcPts val="0"/>
                        </a:spcAft>
                        <a:buFont typeface="+mj-lt"/>
                        <a:buAutoNum type="arabicPeriod"/>
                        <a:tabLst>
                          <a:tab pos="160020" algn="l"/>
                        </a:tabLst>
                      </a:pPr>
                      <a:r>
                        <a:rPr lang="id-ID" sz="2400" dirty="0">
                          <a:latin typeface="Arial"/>
                          <a:ea typeface="Times New Roman"/>
                          <a:cs typeface="Times New Roman"/>
                        </a:rPr>
                        <a:t>Derajat Nyeri :  </a:t>
                      </a:r>
                      <a:endParaRPr lang="id-ID" sz="2400" dirty="0" smtClean="0">
                        <a:latin typeface="Arial"/>
                        <a:ea typeface="Times New Roman"/>
                        <a:cs typeface="Times New Roman"/>
                      </a:endParaRPr>
                    </a:p>
                    <a:p>
                      <a:pPr marL="342900" lvl="0" indent="-342900">
                        <a:lnSpc>
                          <a:spcPct val="150000"/>
                        </a:lnSpc>
                        <a:spcAft>
                          <a:spcPts val="0"/>
                        </a:spcAft>
                        <a:buFont typeface="+mj-lt"/>
                        <a:buNone/>
                        <a:tabLst>
                          <a:tab pos="160020" algn="l"/>
                        </a:tabLst>
                      </a:pPr>
                      <a:r>
                        <a:rPr lang="id-ID" sz="2400" dirty="0" smtClean="0">
                          <a:latin typeface="Arial"/>
                          <a:ea typeface="Times New Roman"/>
                          <a:cs typeface="Times New Roman"/>
                          <a:sym typeface="Symbol"/>
                        </a:rPr>
                        <a:t>    </a:t>
                      </a:r>
                      <a:r>
                        <a:rPr lang="id-ID" sz="2200" dirty="0" smtClean="0">
                          <a:latin typeface="Arial"/>
                          <a:ea typeface="Times New Roman"/>
                          <a:cs typeface="Arial"/>
                          <a:sym typeface="Symbol"/>
                        </a:rPr>
                        <a:t></a:t>
                      </a:r>
                      <a:r>
                        <a:rPr lang="id-ID" sz="2200" dirty="0" smtClean="0">
                          <a:latin typeface="Arial"/>
                          <a:ea typeface="Times New Roman"/>
                          <a:cs typeface="Times New Roman"/>
                        </a:rPr>
                        <a:t> </a:t>
                      </a:r>
                      <a:r>
                        <a:rPr lang="id-ID" sz="2200" dirty="0">
                          <a:latin typeface="Arial"/>
                          <a:ea typeface="Times New Roman"/>
                          <a:cs typeface="Times New Roman"/>
                        </a:rPr>
                        <a:t>ringan (skala 1-3) </a:t>
                      </a:r>
                      <a:r>
                        <a:rPr lang="id-ID" sz="2200" dirty="0" smtClean="0">
                          <a:latin typeface="Arial"/>
                          <a:ea typeface="Times New Roman"/>
                          <a:cs typeface="Arial"/>
                          <a:sym typeface="Symbol"/>
                        </a:rPr>
                        <a:t></a:t>
                      </a:r>
                      <a:r>
                        <a:rPr lang="id-ID" sz="2200" dirty="0" smtClean="0">
                          <a:latin typeface="Arial"/>
                          <a:ea typeface="Times New Roman"/>
                          <a:cs typeface="Times New Roman"/>
                        </a:rPr>
                        <a:t>  </a:t>
                      </a:r>
                      <a:r>
                        <a:rPr lang="id-ID" sz="2200" dirty="0">
                          <a:latin typeface="Arial"/>
                          <a:ea typeface="Times New Roman"/>
                          <a:cs typeface="Times New Roman"/>
                        </a:rPr>
                        <a:t>sedang (skala 4-6)   </a:t>
                      </a:r>
                      <a:r>
                        <a:rPr lang="id-ID" sz="2200" dirty="0" smtClean="0">
                          <a:latin typeface="Arial"/>
                          <a:ea typeface="Times New Roman"/>
                          <a:cs typeface="Arial"/>
                          <a:sym typeface="Symbol"/>
                        </a:rPr>
                        <a:t></a:t>
                      </a:r>
                      <a:r>
                        <a:rPr lang="id-ID" sz="2200" dirty="0" smtClean="0">
                          <a:latin typeface="Arial"/>
                          <a:ea typeface="Times New Roman"/>
                          <a:cs typeface="Times New Roman"/>
                        </a:rPr>
                        <a:t> </a:t>
                      </a:r>
                      <a:r>
                        <a:rPr lang="id-ID" sz="2200" dirty="0">
                          <a:latin typeface="Arial"/>
                          <a:ea typeface="Times New Roman"/>
                          <a:cs typeface="Times New Roman"/>
                        </a:rPr>
                        <a:t>berat (skala 7-10)</a:t>
                      </a:r>
                      <a:endParaRPr lang="id-ID" sz="2200" dirty="0">
                        <a:latin typeface="Calibri"/>
                        <a:ea typeface="Times New Roman"/>
                        <a:cs typeface="Times New Roman"/>
                      </a:endParaRPr>
                    </a:p>
                    <a:p>
                      <a:pPr marL="342900" lvl="0" indent="-342900">
                        <a:lnSpc>
                          <a:spcPct val="150000"/>
                        </a:lnSpc>
                        <a:spcAft>
                          <a:spcPts val="0"/>
                        </a:spcAft>
                        <a:buFont typeface="+mj-lt"/>
                        <a:buNone/>
                        <a:tabLst>
                          <a:tab pos="160020" algn="l"/>
                        </a:tabLst>
                      </a:pPr>
                      <a:r>
                        <a:rPr lang="id-ID" sz="2400" dirty="0" smtClean="0">
                          <a:latin typeface="Arial"/>
                          <a:ea typeface="Times New Roman"/>
                          <a:cs typeface="Times New Roman"/>
                        </a:rPr>
                        <a:t>3.  Tipe </a:t>
                      </a:r>
                      <a:r>
                        <a:rPr lang="id-ID" sz="2400" dirty="0">
                          <a:latin typeface="Arial"/>
                          <a:ea typeface="Times New Roman"/>
                          <a:cs typeface="Times New Roman"/>
                        </a:rPr>
                        <a:t>Nyeri : </a:t>
                      </a:r>
                      <a:r>
                        <a:rPr lang="id-ID" sz="2400" dirty="0">
                          <a:latin typeface="Calibri"/>
                          <a:ea typeface="Times New Roman"/>
                          <a:cs typeface="Times New Roman"/>
                        </a:rPr>
                        <a:t> </a:t>
                      </a:r>
                      <a:endParaRPr lang="id-ID" sz="2400" dirty="0" smtClean="0">
                        <a:latin typeface="Calibri"/>
                        <a:ea typeface="Times New Roman"/>
                        <a:cs typeface="Times New Roman"/>
                      </a:endParaRPr>
                    </a:p>
                    <a:p>
                      <a:pPr marL="342900" lvl="0" indent="-342900">
                        <a:lnSpc>
                          <a:spcPct val="150000"/>
                        </a:lnSpc>
                        <a:spcAft>
                          <a:spcPts val="0"/>
                        </a:spcAft>
                        <a:buFont typeface="+mj-lt"/>
                        <a:buNone/>
                        <a:tabLst>
                          <a:tab pos="160020" algn="l"/>
                        </a:tabLst>
                      </a:pPr>
                      <a:r>
                        <a:rPr lang="id-ID" sz="2200" dirty="0" smtClean="0">
                          <a:latin typeface="Calibri"/>
                          <a:ea typeface="Times New Roman"/>
                          <a:cs typeface="Times New Roman"/>
                          <a:sym typeface="Symbol"/>
                        </a:rPr>
                        <a:t>       </a:t>
                      </a:r>
                      <a:r>
                        <a:rPr lang="id-ID" sz="2200" dirty="0" smtClean="0">
                          <a:latin typeface="Arial"/>
                          <a:ea typeface="Times New Roman"/>
                          <a:cs typeface="Times New Roman"/>
                        </a:rPr>
                        <a:t> </a:t>
                      </a:r>
                      <a:r>
                        <a:rPr lang="id-ID" sz="2200" dirty="0">
                          <a:latin typeface="Arial"/>
                          <a:ea typeface="Times New Roman"/>
                          <a:cs typeface="Times New Roman"/>
                        </a:rPr>
                        <a:t>nosiseptik  </a:t>
                      </a:r>
                      <a:r>
                        <a:rPr lang="id-ID" sz="2200" dirty="0" smtClean="0">
                          <a:latin typeface="Calibri"/>
                          <a:ea typeface="Times New Roman"/>
                          <a:cs typeface="Times New Roman"/>
                          <a:sym typeface="Symbol"/>
                        </a:rPr>
                        <a:t></a:t>
                      </a:r>
                      <a:r>
                        <a:rPr lang="id-ID" sz="2200" dirty="0" smtClean="0">
                          <a:latin typeface="Arial"/>
                          <a:ea typeface="Times New Roman"/>
                          <a:cs typeface="Times New Roman"/>
                        </a:rPr>
                        <a:t>  </a:t>
                      </a:r>
                      <a:r>
                        <a:rPr lang="id-ID" sz="2200" dirty="0">
                          <a:latin typeface="Arial"/>
                          <a:ea typeface="Times New Roman"/>
                          <a:cs typeface="Times New Roman"/>
                        </a:rPr>
                        <a:t>neuropatik    </a:t>
                      </a:r>
                      <a:r>
                        <a:rPr lang="id-ID" sz="2200" dirty="0" smtClean="0">
                          <a:latin typeface="Calibri"/>
                          <a:ea typeface="Times New Roman"/>
                          <a:cs typeface="Times New Roman"/>
                          <a:sym typeface="Symbol"/>
                        </a:rPr>
                        <a:t></a:t>
                      </a:r>
                      <a:r>
                        <a:rPr lang="id-ID" sz="2200" dirty="0" smtClean="0">
                          <a:latin typeface="Calibri"/>
                          <a:ea typeface="Times New Roman"/>
                          <a:cs typeface="Times New Roman"/>
                        </a:rPr>
                        <a:t> </a:t>
                      </a:r>
                      <a:r>
                        <a:rPr lang="id-ID" sz="2200" dirty="0">
                          <a:latin typeface="Calibri"/>
                          <a:ea typeface="Times New Roman"/>
                          <a:cs typeface="Times New Roman"/>
                        </a:rPr>
                        <a:t>inflamatorik  </a:t>
                      </a:r>
                      <a:r>
                        <a:rPr lang="id-ID" sz="2200" dirty="0">
                          <a:latin typeface="Calibri"/>
                          <a:ea typeface="Times New Roman"/>
                          <a:cs typeface="Times New Roman"/>
                          <a:sym typeface="Symbol"/>
                        </a:rPr>
                        <a:t></a:t>
                      </a:r>
                      <a:r>
                        <a:rPr lang="id-ID" sz="2200" dirty="0">
                          <a:latin typeface="Arial"/>
                          <a:ea typeface="Times New Roman"/>
                          <a:cs typeface="Times New Roman"/>
                        </a:rPr>
                        <a:t>  </a:t>
                      </a:r>
                      <a:r>
                        <a:rPr lang="id-ID" sz="2200" dirty="0" smtClean="0">
                          <a:latin typeface="Arial"/>
                          <a:ea typeface="Times New Roman"/>
                          <a:cs typeface="Times New Roman"/>
                        </a:rPr>
                        <a:t>campuran</a:t>
                      </a:r>
                      <a:endParaRPr lang="id-ID" sz="2200" dirty="0">
                        <a:latin typeface="Calibri"/>
                        <a:ea typeface="Times New Roman"/>
                        <a:cs typeface="Times New Roman"/>
                      </a:endParaRPr>
                    </a:p>
                    <a:p>
                      <a:pPr marL="342900" lvl="0" indent="-342900">
                        <a:lnSpc>
                          <a:spcPct val="150000"/>
                        </a:lnSpc>
                        <a:spcAft>
                          <a:spcPts val="0"/>
                        </a:spcAft>
                        <a:buFont typeface="+mj-lt"/>
                        <a:buNone/>
                        <a:tabLst>
                          <a:tab pos="160020" algn="l"/>
                        </a:tabLst>
                      </a:pPr>
                      <a:r>
                        <a:rPr lang="id-ID" sz="2400" dirty="0" smtClean="0">
                          <a:latin typeface="Arial"/>
                          <a:ea typeface="Times New Roman"/>
                          <a:cs typeface="Times New Roman"/>
                        </a:rPr>
                        <a:t>4.  Sifat </a:t>
                      </a:r>
                      <a:r>
                        <a:rPr lang="id-ID" sz="2400" dirty="0">
                          <a:latin typeface="Arial"/>
                          <a:ea typeface="Times New Roman"/>
                          <a:cs typeface="Times New Roman"/>
                        </a:rPr>
                        <a:t>nyeri :  </a:t>
                      </a:r>
                      <a:endParaRPr lang="id-ID" sz="2400" dirty="0" smtClean="0">
                        <a:latin typeface="Arial"/>
                        <a:ea typeface="Times New Roman"/>
                        <a:cs typeface="Times New Roman"/>
                      </a:endParaRPr>
                    </a:p>
                    <a:p>
                      <a:pPr marL="342900" lvl="0" indent="-342900">
                        <a:lnSpc>
                          <a:spcPct val="150000"/>
                        </a:lnSpc>
                        <a:spcAft>
                          <a:spcPts val="0"/>
                        </a:spcAft>
                        <a:buFont typeface="+mj-lt"/>
                        <a:buNone/>
                        <a:tabLst>
                          <a:tab pos="160020" algn="l"/>
                        </a:tabLst>
                      </a:pPr>
                      <a:r>
                        <a:rPr lang="id-ID" sz="2400" dirty="0" smtClean="0">
                          <a:latin typeface="Arial"/>
                          <a:ea typeface="Times New Roman"/>
                          <a:cs typeface="Times New Roman"/>
                          <a:sym typeface="Symbol"/>
                        </a:rPr>
                        <a:t>     </a:t>
                      </a:r>
                      <a:r>
                        <a:rPr lang="id-ID" sz="2400" dirty="0" smtClean="0">
                          <a:latin typeface="Arial"/>
                          <a:ea typeface="Times New Roman"/>
                          <a:cs typeface="Arial"/>
                          <a:sym typeface="Symbol"/>
                        </a:rPr>
                        <a:t></a:t>
                      </a:r>
                      <a:r>
                        <a:rPr lang="id-ID" sz="2400" dirty="0" smtClean="0">
                          <a:latin typeface="Arial"/>
                          <a:ea typeface="Times New Roman"/>
                          <a:cs typeface="Times New Roman"/>
                        </a:rPr>
                        <a:t>  </a:t>
                      </a:r>
                      <a:r>
                        <a:rPr lang="id-ID" sz="2400" dirty="0">
                          <a:latin typeface="Arial"/>
                          <a:ea typeface="Times New Roman"/>
                          <a:cs typeface="Times New Roman"/>
                        </a:rPr>
                        <a:t>akut (kurang 6 bulan)     </a:t>
                      </a:r>
                      <a:r>
                        <a:rPr lang="id-ID" sz="2400" dirty="0">
                          <a:latin typeface="Arial"/>
                          <a:ea typeface="Times New Roman"/>
                          <a:cs typeface="Arial"/>
                          <a:sym typeface="Symbol"/>
                        </a:rPr>
                        <a:t></a:t>
                      </a:r>
                      <a:r>
                        <a:rPr lang="id-ID" sz="2400" dirty="0">
                          <a:latin typeface="Arial"/>
                          <a:ea typeface="Times New Roman"/>
                          <a:cs typeface="Times New Roman"/>
                        </a:rPr>
                        <a:t>  kronis (lebih dari 6 bulan</a:t>
                      </a:r>
                      <a:r>
                        <a:rPr lang="id-ID" sz="2400" dirty="0" smtClean="0">
                          <a:latin typeface="Arial"/>
                          <a:ea typeface="Times New Roman"/>
                          <a:cs typeface="Times New Roman"/>
                        </a:rPr>
                        <a:t>)</a:t>
                      </a:r>
                    </a:p>
                    <a:p>
                      <a:pPr marL="342900" lvl="0" indent="-342900">
                        <a:lnSpc>
                          <a:spcPct val="150000"/>
                        </a:lnSpc>
                        <a:spcAft>
                          <a:spcPts val="0"/>
                        </a:spcAft>
                        <a:buFont typeface="+mj-lt"/>
                        <a:buNone/>
                        <a:tabLst>
                          <a:tab pos="160020" algn="l"/>
                        </a:tabLst>
                      </a:pPr>
                      <a:endParaRPr lang="id-ID" sz="24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3108960"/>
        </p:xfrm>
        <a:graphic>
          <a:graphicData uri="http://schemas.openxmlformats.org/drawingml/2006/table">
            <a:tbl>
              <a:tblPr firstRow="1" bandRow="1">
                <a:tableStyleId>{5C22544A-7EE6-4342-B048-85BDC9FD1C3A}</a:tableStyleId>
              </a:tblPr>
              <a:tblGrid>
                <a:gridCol w="2743200"/>
                <a:gridCol w="2194560"/>
                <a:gridCol w="411480"/>
                <a:gridCol w="411480"/>
                <a:gridCol w="411480"/>
                <a:gridCol w="411480"/>
                <a:gridCol w="411480"/>
                <a:gridCol w="411480"/>
                <a:gridCol w="411480"/>
                <a:gridCol w="411480"/>
              </a:tblGrid>
              <a:tr h="370840">
                <a:tc>
                  <a:txBody>
                    <a:bodyPr/>
                    <a:lstStyle/>
                    <a:p>
                      <a:pPr algn="ctr"/>
                      <a:r>
                        <a:rPr lang="id-ID" sz="2800" dirty="0" smtClean="0"/>
                        <a:t>Intensitas</a:t>
                      </a:r>
                      <a:endParaRPr lang="id-ID" sz="2800" dirty="0"/>
                    </a:p>
                  </a:txBody>
                  <a:tcPr/>
                </a:tc>
                <a:tc gridSpan="9">
                  <a:txBody>
                    <a:bodyPr/>
                    <a:lstStyle/>
                    <a:p>
                      <a:pPr algn="ctr"/>
                      <a:r>
                        <a:rPr lang="id-ID" sz="2800" dirty="0" smtClean="0"/>
                        <a:t>Monitoring</a:t>
                      </a:r>
                      <a:endParaRPr lang="id-ID" sz="2800" dirty="0"/>
                    </a:p>
                  </a:txBody>
                  <a:tcPr anchor="ctr"/>
                </a:tc>
                <a:tc hMerge="1">
                  <a:txBody>
                    <a:bodyPr/>
                    <a:lstStyle/>
                    <a:p>
                      <a:endParaRPr lang="id-ID"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70840">
                <a:tc>
                  <a:txBody>
                    <a:bodyPr/>
                    <a:lstStyle/>
                    <a:p>
                      <a:endParaRPr lang="id-ID" sz="2800" dirty="0"/>
                    </a:p>
                  </a:txBody>
                  <a:tcPr/>
                </a:tc>
                <a:tc gridSpan="9">
                  <a:txBody>
                    <a:bodyPr/>
                    <a:lstStyle/>
                    <a:p>
                      <a:pPr algn="ctr"/>
                      <a:r>
                        <a:rPr lang="id-ID" sz="2800" dirty="0" smtClean="0"/>
                        <a:t>Waktu Evaluasi</a:t>
                      </a:r>
                      <a:r>
                        <a:rPr lang="id-ID" sz="2800" baseline="0" dirty="0" smtClean="0"/>
                        <a:t> / Monitoring</a:t>
                      </a:r>
                      <a:endParaRPr lang="id-ID" sz="2800"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r h="370840">
                <a:tc>
                  <a:txBody>
                    <a:bodyPr/>
                    <a:lstStyle/>
                    <a:p>
                      <a:r>
                        <a:rPr lang="id-ID" sz="2800" dirty="0" smtClean="0"/>
                        <a:t>Skala Nyeri 0-3</a:t>
                      </a:r>
                      <a:endParaRPr lang="id-ID" sz="2800" dirty="0"/>
                    </a:p>
                  </a:txBody>
                  <a:tcPr/>
                </a:tc>
                <a:tc>
                  <a:txBody>
                    <a:bodyPr/>
                    <a:lstStyle/>
                    <a:p>
                      <a:r>
                        <a:rPr lang="id-ID" sz="2800" dirty="0" smtClean="0"/>
                        <a:t>Tiap 24 jam</a:t>
                      </a:r>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r>
              <a:tr h="370840">
                <a:tc>
                  <a:txBody>
                    <a:bodyPr/>
                    <a:lstStyle/>
                    <a:p>
                      <a:r>
                        <a:rPr lang="id-ID" sz="2800" dirty="0" smtClean="0"/>
                        <a:t>Skala Nyeri 4-6</a:t>
                      </a:r>
                      <a:endParaRPr lang="id-ID" sz="2800" dirty="0"/>
                    </a:p>
                  </a:txBody>
                  <a:tcPr/>
                </a:tc>
                <a:tc>
                  <a:txBody>
                    <a:bodyPr/>
                    <a:lstStyle/>
                    <a:p>
                      <a:r>
                        <a:rPr lang="id-ID" sz="2800" dirty="0" smtClean="0"/>
                        <a:t>Tiap shift</a:t>
                      </a:r>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r>
              <a:tr h="370840">
                <a:tc>
                  <a:txBody>
                    <a:bodyPr/>
                    <a:lstStyle/>
                    <a:p>
                      <a:r>
                        <a:rPr lang="id-ID" sz="2800" dirty="0" smtClean="0"/>
                        <a:t>Skala Nyeri 7-9</a:t>
                      </a:r>
                      <a:endParaRPr lang="id-ID" sz="2800" dirty="0"/>
                    </a:p>
                  </a:txBody>
                  <a:tcPr/>
                </a:tc>
                <a:tc>
                  <a:txBody>
                    <a:bodyPr/>
                    <a:lstStyle/>
                    <a:p>
                      <a:r>
                        <a:rPr lang="id-ID" sz="2800" dirty="0" smtClean="0"/>
                        <a:t>Tiap 1 jam</a:t>
                      </a:r>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r>
              <a:tr h="370840">
                <a:tc>
                  <a:txBody>
                    <a:bodyPr/>
                    <a:lstStyle/>
                    <a:p>
                      <a:r>
                        <a:rPr lang="id-ID" sz="2800" dirty="0" smtClean="0"/>
                        <a:t>Skala Nyeri 10</a:t>
                      </a:r>
                      <a:endParaRPr lang="id-ID" sz="2800" dirty="0"/>
                    </a:p>
                  </a:txBody>
                  <a:tcPr/>
                </a:tc>
                <a:tc>
                  <a:txBody>
                    <a:bodyPr/>
                    <a:lstStyle/>
                    <a:p>
                      <a:r>
                        <a:rPr lang="id-ID" sz="2800" dirty="0" smtClean="0"/>
                        <a:t>Tiap 15 menit</a:t>
                      </a:r>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c>
                  <a:txBody>
                    <a:bodyPr/>
                    <a:lstStyle/>
                    <a:p>
                      <a:endParaRPr lang="id-ID" sz="2800" dirty="0"/>
                    </a:p>
                  </a:txBody>
                  <a:tcPr/>
                </a:tc>
              </a:tr>
            </a:tbl>
          </a:graphicData>
        </a:graphic>
      </p:graphicFrame>
      <p:sp>
        <p:nvSpPr>
          <p:cNvPr id="5" name="Rectangle 4"/>
          <p:cNvSpPr/>
          <p:nvPr/>
        </p:nvSpPr>
        <p:spPr>
          <a:xfrm>
            <a:off x="381000" y="228600"/>
            <a:ext cx="8458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MONITORING 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04800" y="4724400"/>
            <a:ext cx="8382000" cy="1754326"/>
          </a:xfrm>
          <a:prstGeom prst="rect">
            <a:avLst/>
          </a:prstGeom>
          <a:noFill/>
        </p:spPr>
        <p:txBody>
          <a:bodyPr wrap="square" rtlCol="0">
            <a:spAutoFit/>
          </a:bodyPr>
          <a:lstStyle/>
          <a:p>
            <a:pPr marL="346075" indent="-346075">
              <a:buFont typeface="Arial" pitchFamily="34" charset="0"/>
              <a:buChar char="•"/>
            </a:pPr>
            <a:r>
              <a:rPr lang="id-ID" sz="3600" dirty="0" smtClean="0"/>
              <a:t>Ada ketentuan kerangka waktu yang jelas</a:t>
            </a:r>
          </a:p>
          <a:p>
            <a:pPr marL="346075" indent="-346075">
              <a:buFont typeface="Arial" pitchFamily="34" charset="0"/>
              <a:buChar char="•"/>
            </a:pPr>
            <a:r>
              <a:rPr lang="id-ID" sz="3600" dirty="0" smtClean="0"/>
              <a:t>Proses terlaksana dan terdokumentasi dengan baik</a:t>
            </a:r>
            <a:endParaRPr lang="id-ID"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600200"/>
          <a:ext cx="8305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144959"/>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HASIL PENATALAKSANAAN NYERI</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7315200" y="1828800"/>
            <a:ext cx="1250278" cy="1323439"/>
          </a:xfrm>
          <a:prstGeom prst="rect">
            <a:avLst/>
          </a:prstGeom>
          <a:solidFill>
            <a:schemeClr val="bg1">
              <a:alpha val="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000" b="1" cap="none" spc="50" dirty="0" smtClean="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00CC"/>
                </a:solidFill>
                <a:effectLst>
                  <a:outerShdw blurRad="76200" dist="50800" dir="5400000" algn="tl" rotWithShape="0">
                    <a:srgbClr val="000000">
                      <a:alpha val="65000"/>
                    </a:srgbClr>
                  </a:outerShdw>
                </a:effectLst>
              </a:rPr>
              <a:t>Pain </a:t>
            </a:r>
          </a:p>
          <a:p>
            <a:pPr algn="ctr"/>
            <a:r>
              <a:rPr lang="id-ID" sz="4000" b="1" cap="none" spc="50" dirty="0" smtClean="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00CC"/>
                </a:solidFill>
                <a:effectLst>
                  <a:outerShdw blurRad="76200" dist="50800" dir="5400000" algn="tl" rotWithShape="0">
                    <a:srgbClr val="000000">
                      <a:alpha val="65000"/>
                    </a:srgbClr>
                  </a:outerShdw>
                </a:effectLst>
              </a:rPr>
              <a:t>Free</a:t>
            </a:r>
            <a:endParaRPr lang="en-US" sz="4000" b="1" cap="none" spc="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00CC"/>
              </a:solidFill>
              <a:effectLst>
                <a:outerShdw blurRad="76200" dist="50800" dir="5400000" algn="tl" rotWithShape="0">
                  <a:srgbClr val="000000">
                    <a:alpha val="65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5463" y="2967335"/>
            <a:ext cx="389914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Terima Kasih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Keluhan 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staff.unila.ac.id/syazilimustofa/files/2013/01/sakit-maag.jpg"/>
          <p:cNvPicPr>
            <a:picLocks noChangeAspect="1" noChangeArrowheads="1"/>
          </p:cNvPicPr>
          <p:nvPr/>
        </p:nvPicPr>
        <p:blipFill>
          <a:blip r:embed="rId2">
            <a:clrChange>
              <a:clrFrom>
                <a:srgbClr val="F6F6F6"/>
              </a:clrFrom>
              <a:clrTo>
                <a:srgbClr val="F6F6F6">
                  <a:alpha val="0"/>
                </a:srgbClr>
              </a:clrTo>
            </a:clrChange>
          </a:blip>
          <a:srcRect/>
          <a:stretch>
            <a:fillRect/>
          </a:stretch>
        </p:blipFill>
        <p:spPr bwMode="auto">
          <a:xfrm>
            <a:off x="4354287" y="2133600"/>
            <a:ext cx="4789713" cy="3352800"/>
          </a:xfrm>
          <a:prstGeom prst="rect">
            <a:avLst/>
          </a:prstGeom>
          <a:noFill/>
        </p:spPr>
      </p:pic>
      <p:pic>
        <p:nvPicPr>
          <p:cNvPr id="1028" name="Picture 4" descr="http://3.bp.blogspot.com/-4bh0-OzajSQ/Uz7S-9pRa2I/AAAAAAAABeg/hZ5HyZxYiKM/s1600/Pengobatan+Alami+Herbal+Untuk+Mengatasi+Rasa+Sakit+dan+Nyeri+Haid+Akut%21.jp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0" y="0"/>
            <a:ext cx="7324725" cy="54959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6200" y="76200"/>
          <a:ext cx="2362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819400" y="381000"/>
            <a:ext cx="482055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spc="50" dirty="0" smtClean="0">
                <a:ln w="11430"/>
                <a:solidFill>
                  <a:srgbClr val="0000CC"/>
                </a:solidFill>
                <a:effectLst>
                  <a:outerShdw blurRad="76200" dist="50800" dir="5400000" algn="tl" rotWithShape="0">
                    <a:srgbClr val="000000">
                      <a:alpha val="65000"/>
                    </a:srgbClr>
                  </a:outerShdw>
                </a:effectLst>
                <a:latin typeface="French Script MT" pitchFamily="66" charset="0"/>
              </a:rPr>
              <a:t>S</a:t>
            </a:r>
            <a:r>
              <a:rPr lang="id-ID" sz="6600" b="1" cap="none" spc="50" dirty="0" smtClean="0">
                <a:ln w="11430"/>
                <a:solidFill>
                  <a:srgbClr val="0000CC"/>
                </a:solidFill>
                <a:effectLst>
                  <a:outerShdw blurRad="76200" dist="50800" dir="5400000" algn="tl" rotWithShape="0">
                    <a:srgbClr val="000000">
                      <a:alpha val="65000"/>
                    </a:srgbClr>
                  </a:outerShdw>
                </a:effectLst>
                <a:latin typeface="French Script MT" pitchFamily="66" charset="0"/>
              </a:rPr>
              <a:t>elesai.................</a:t>
            </a:r>
            <a:endParaRPr lang="en-US" sz="6600" b="1" cap="none" spc="50" dirty="0">
              <a:ln w="11430"/>
              <a:solidFill>
                <a:srgbClr val="0000CC"/>
              </a:solidFill>
              <a:effectLst>
                <a:outerShdw blurRad="76200" dist="50800" dir="5400000" algn="tl" rotWithShape="0">
                  <a:srgbClr val="000000">
                    <a:alpha val="65000"/>
                  </a:srgbClr>
                </a:outerShdw>
              </a:effectLst>
              <a:latin typeface="French Script MT" pitchFamily="66" charset="0"/>
            </a:endParaRPr>
          </a:p>
        </p:txBody>
      </p:sp>
      <p:sp>
        <p:nvSpPr>
          <p:cNvPr id="7" name="Rectangle 6"/>
          <p:cNvSpPr/>
          <p:nvPr/>
        </p:nvSpPr>
        <p:spPr>
          <a:xfrm>
            <a:off x="2514600" y="2438400"/>
            <a:ext cx="5995296" cy="184665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6600" b="1" cap="none" spc="50" dirty="0" smtClean="0">
                <a:ln w="11430"/>
                <a:solidFill>
                  <a:srgbClr val="0000CC"/>
                </a:solidFill>
                <a:effectLst>
                  <a:outerShdw blurRad="76200" dist="50800" dir="5400000" algn="tl" rotWithShape="0">
                    <a:srgbClr val="000000">
                      <a:alpha val="65000"/>
                    </a:srgbClr>
                  </a:outerShdw>
                </a:effectLst>
                <a:latin typeface="French Script MT" pitchFamily="66" charset="0"/>
              </a:rPr>
              <a:t>Perlu tindak lanjut.....!</a:t>
            </a:r>
          </a:p>
          <a:p>
            <a:pPr algn="ctr"/>
            <a:r>
              <a:rPr lang="id-ID" sz="4400" b="1" spc="50" dirty="0" smtClean="0">
                <a:ln w="11430"/>
                <a:solidFill>
                  <a:srgbClr val="0000CC"/>
                </a:solidFill>
                <a:effectLst>
                  <a:outerShdw blurRad="76200" dist="50800" dir="5400000" algn="tl" rotWithShape="0">
                    <a:srgbClr val="000000">
                      <a:alpha val="65000"/>
                    </a:srgbClr>
                  </a:outerShdw>
                </a:effectLst>
                <a:latin typeface="Bodoni MT Black" pitchFamily="18" charset="0"/>
                <a:cs typeface="Lucida Sans Unicode" pitchFamily="34" charset="0"/>
              </a:rPr>
              <a:t>OPQRSTUV</a:t>
            </a:r>
            <a:endParaRPr lang="en-US" sz="4400" b="1" cap="none" spc="50" dirty="0">
              <a:ln w="11430"/>
              <a:solidFill>
                <a:srgbClr val="0000CC"/>
              </a:solidFill>
              <a:effectLst>
                <a:outerShdw blurRad="76200" dist="50800" dir="5400000" algn="tl" rotWithShape="0">
                  <a:srgbClr val="000000">
                    <a:alpha val="65000"/>
                  </a:srgbClr>
                </a:outerShdw>
              </a:effectLst>
              <a:latin typeface="Bodoni MT Black" pitchFamily="18" charset="0"/>
              <a:cs typeface="Lucida Sans Unicode" pitchFamily="34" charset="0"/>
            </a:endParaRPr>
          </a:p>
        </p:txBody>
      </p:sp>
      <p:sp>
        <p:nvSpPr>
          <p:cNvPr id="8" name="Rectangle 7"/>
          <p:cNvSpPr/>
          <p:nvPr/>
        </p:nvSpPr>
        <p:spPr>
          <a:xfrm>
            <a:off x="3581400" y="5334000"/>
            <a:ext cx="55626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Skala Nyeri Berapa...!!</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Picture 8" descr="C:\Users\HERI WIDIARSO\Pictures\Skala Nyeri.jpg"/>
          <p:cNvPicPr/>
          <p:nvPr/>
        </p:nvPicPr>
        <p:blipFill>
          <a:blip r:embed="rId6"/>
          <a:srcRect/>
          <a:stretch>
            <a:fillRect/>
          </a:stretch>
        </p:blipFill>
        <p:spPr bwMode="auto">
          <a:xfrm>
            <a:off x="228600" y="5249138"/>
            <a:ext cx="3076575" cy="84686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1"/>
            <a:ext cx="8153400" cy="2667000"/>
          </a:xfrm>
        </p:spPr>
        <p:txBody>
          <a:bodyPr>
            <a:normAutofit/>
          </a:bodyPr>
          <a:lstStyle/>
          <a:p>
            <a:r>
              <a:rPr lang="id-ID" dirty="0" smtClean="0"/>
              <a:t>Harus ada guideline yang akan digunakan dalam melakukan asesmen nyeri</a:t>
            </a:r>
          </a:p>
          <a:p>
            <a:r>
              <a:rPr lang="id-ID" dirty="0" smtClean="0"/>
              <a:t>Guideline yang ada harus bisa diterapkan dalam asesmen nyeri</a:t>
            </a:r>
          </a:p>
        </p:txBody>
      </p:sp>
      <p:sp>
        <p:nvSpPr>
          <p:cNvPr id="4" name="Rectangle 3"/>
          <p:cNvSpPr/>
          <p:nvPr/>
        </p:nvSpPr>
        <p:spPr>
          <a:xfrm>
            <a:off x="0" y="228600"/>
            <a:ext cx="9144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Prinsip-prinsip Asesmen Nyeri</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Content Placeholder 2"/>
          <p:cNvSpPr txBox="1">
            <a:spLocks/>
          </p:cNvSpPr>
          <p:nvPr/>
        </p:nvSpPr>
        <p:spPr>
          <a:xfrm>
            <a:off x="2438400" y="3810000"/>
            <a:ext cx="6400800" cy="24685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Perlu dipahami bahwa pasien dengan “nyeri kanker”  merasakan nyeri hampir setiap saat dan nyeri akan bertambah hebat pada stase akhir penyakit</a:t>
            </a:r>
          </a:p>
        </p:txBody>
      </p:sp>
      <p:pic>
        <p:nvPicPr>
          <p:cNvPr id="19460" name="Picture 4" descr="http://www.ucalgary.ca/icancontrolasthma/files/icancontrolasthma/images/decision%20image%20cropped.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 y="3952875"/>
            <a:ext cx="2819399" cy="2905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505200"/>
          </a:xfrm>
        </p:spPr>
        <p:txBody>
          <a:bodyPr>
            <a:normAutofit/>
          </a:bodyPr>
          <a:lstStyle/>
          <a:p>
            <a:r>
              <a:rPr lang="id-ID" sz="2800" dirty="0" smtClean="0"/>
              <a:t>Nyeri yang dirasakan seseorang akan berbeda-beda</a:t>
            </a:r>
          </a:p>
          <a:p>
            <a:r>
              <a:rPr lang="id-ID" sz="2800" dirty="0" smtClean="0"/>
              <a:t>Perlu dibuat guideline secara spesifik untuk masing-masing kelompok umur</a:t>
            </a:r>
          </a:p>
          <a:p>
            <a:r>
              <a:rPr lang="id-ID" sz="2800" dirty="0" smtClean="0"/>
              <a:t>Pada pasien dewasa guideline bisa digunakan secara umum pada pasien diatas usia 19 tahun </a:t>
            </a:r>
          </a:p>
          <a:p>
            <a:r>
              <a:rPr lang="id-ID" sz="2800" dirty="0" smtClean="0"/>
              <a:t>Ada penyakit-penyakit tertentu yang memerlukan guideline khusus</a:t>
            </a:r>
          </a:p>
        </p:txBody>
      </p:sp>
      <p:sp>
        <p:nvSpPr>
          <p:cNvPr id="4" name="Rectangle 3"/>
          <p:cNvSpPr/>
          <p:nvPr/>
        </p:nvSpPr>
        <p:spPr>
          <a:xfrm>
            <a:off x="0" y="3048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Guideline Asesmen 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4" name="Picture 2" descr="http://shnews.co/foto_berita/75BayiNangis-DailyMail.jpg"/>
          <p:cNvPicPr>
            <a:picLocks noChangeAspect="1" noChangeArrowheads="1"/>
          </p:cNvPicPr>
          <p:nvPr/>
        </p:nvPicPr>
        <p:blipFill>
          <a:blip r:embed="rId2"/>
          <a:srcRect/>
          <a:stretch>
            <a:fillRect/>
          </a:stretch>
        </p:blipFill>
        <p:spPr bwMode="auto">
          <a:xfrm>
            <a:off x="0" y="5002335"/>
            <a:ext cx="2209800" cy="1855665"/>
          </a:xfrm>
          <a:prstGeom prst="rect">
            <a:avLst/>
          </a:prstGeom>
          <a:noFill/>
        </p:spPr>
      </p:pic>
      <p:pic>
        <p:nvPicPr>
          <p:cNvPr id="18436" name="Picture 4" descr="http://dokterharry.files.wordpress.com/2012/07/nyeriabdomen.jpg"/>
          <p:cNvPicPr>
            <a:picLocks noChangeAspect="1" noChangeArrowheads="1"/>
          </p:cNvPicPr>
          <p:nvPr/>
        </p:nvPicPr>
        <p:blipFill>
          <a:blip r:embed="rId3"/>
          <a:srcRect/>
          <a:stretch>
            <a:fillRect/>
          </a:stretch>
        </p:blipFill>
        <p:spPr bwMode="auto">
          <a:xfrm>
            <a:off x="2590800" y="4978617"/>
            <a:ext cx="1600200" cy="1879384"/>
          </a:xfrm>
          <a:prstGeom prst="rect">
            <a:avLst/>
          </a:prstGeom>
          <a:noFill/>
        </p:spPr>
      </p:pic>
      <p:pic>
        <p:nvPicPr>
          <p:cNvPr id="18438" name="Picture 6" descr="https://app.heliumnetwork.com/heliumnetwork/viewFileImageController.sc?imageFilename=e5fe_haruhi_with_menstrual_cramps_by_hqjlbl_medium.jpg"/>
          <p:cNvPicPr>
            <a:picLocks noChangeAspect="1" noChangeArrowheads="1"/>
          </p:cNvPicPr>
          <p:nvPr/>
        </p:nvPicPr>
        <p:blipFill>
          <a:blip r:embed="rId4"/>
          <a:srcRect/>
          <a:stretch>
            <a:fillRect/>
          </a:stretch>
        </p:blipFill>
        <p:spPr bwMode="auto">
          <a:xfrm>
            <a:off x="4572000" y="4572000"/>
            <a:ext cx="2286000" cy="2286000"/>
          </a:xfrm>
          <a:prstGeom prst="rect">
            <a:avLst/>
          </a:prstGeom>
          <a:noFill/>
        </p:spPr>
      </p:pic>
      <p:pic>
        <p:nvPicPr>
          <p:cNvPr id="18442" name="Picture 10" descr="http://www.wellagainnetwork.com/images/27.jpg"/>
          <p:cNvPicPr>
            <a:picLocks noChangeAspect="1" noChangeArrowheads="1"/>
          </p:cNvPicPr>
          <p:nvPr/>
        </p:nvPicPr>
        <p:blipFill>
          <a:blip r:embed="rId5">
            <a:clrChange>
              <a:clrFrom>
                <a:srgbClr val="FCFCFC"/>
              </a:clrFrom>
              <a:clrTo>
                <a:srgbClr val="FCFCFC">
                  <a:alpha val="0"/>
                </a:srgbClr>
              </a:clrTo>
            </a:clrChange>
          </a:blip>
          <a:srcRect/>
          <a:stretch>
            <a:fillRect/>
          </a:stretch>
        </p:blipFill>
        <p:spPr bwMode="auto">
          <a:xfrm>
            <a:off x="6858000" y="4191000"/>
            <a:ext cx="1784786" cy="266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5410200"/>
          </a:xfrm>
        </p:spPr>
        <p:txBody>
          <a:bodyPr>
            <a:normAutofit lnSpcReduction="10000"/>
          </a:bodyPr>
          <a:lstStyle/>
          <a:p>
            <a:r>
              <a:rPr lang="id-ID" b="1" dirty="0" smtClean="0"/>
              <a:t>Nyeri merupakan pengalaman sensoris dan emosional biasanya berhubungan dengan kerusakan jaringan atau potesial adanya kerusakan jaringan</a:t>
            </a:r>
          </a:p>
          <a:p>
            <a:r>
              <a:rPr lang="id-ID" b="1" dirty="0" smtClean="0"/>
              <a:t>Nyeri merupakan pengalaman subyektif sehingga nyeri akan mempengaruhi kualitas hidup seseorang yang mengalaminya.</a:t>
            </a:r>
          </a:p>
          <a:p>
            <a:r>
              <a:rPr lang="id-ID" b="1" dirty="0" smtClean="0"/>
              <a:t>“Nyeri merupakan apa yang </a:t>
            </a:r>
          </a:p>
          <a:p>
            <a:pPr>
              <a:buNone/>
            </a:pPr>
            <a:r>
              <a:rPr lang="id-ID" b="1" dirty="0" smtClean="0"/>
              <a:t>    dikatakan pasien tentang rasa </a:t>
            </a:r>
          </a:p>
          <a:p>
            <a:pPr>
              <a:buNone/>
            </a:pPr>
            <a:r>
              <a:rPr lang="id-ID" b="1" dirty="0" smtClean="0"/>
              <a:t>     nyeri, dan nyeri muncul ketika </a:t>
            </a:r>
          </a:p>
          <a:p>
            <a:pPr>
              <a:buNone/>
            </a:pPr>
            <a:r>
              <a:rPr lang="id-ID" b="1" dirty="0" smtClean="0"/>
              <a:t>     pasien mengeluh nyeri”</a:t>
            </a:r>
          </a:p>
        </p:txBody>
      </p:sp>
      <p:sp>
        <p:nvSpPr>
          <p:cNvPr id="4" name="Rectangle 3"/>
          <p:cNvSpPr/>
          <p:nvPr/>
        </p:nvSpPr>
        <p:spPr>
          <a:xfrm>
            <a:off x="0" y="1524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Definisi 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410" name="Picture 2" descr="http://3.bp.blogspot.com/-60ehwKH-UX0/T2NtcEy287I/AAAAAAAAAC4/loohVk4W3lg/s1600/berbicara2.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86401" y="4045012"/>
            <a:ext cx="3657600" cy="28129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Standar Tata Laksana 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Diagram 4"/>
          <p:cNvGraphicFramePr/>
          <p:nvPr/>
        </p:nvGraphicFramePr>
        <p:xfrm>
          <a:off x="0" y="12192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334000"/>
          </a:xfrm>
        </p:spPr>
        <p:txBody>
          <a:bodyPr>
            <a:normAutofit fontScale="92500" lnSpcReduction="10000"/>
          </a:bodyPr>
          <a:lstStyle/>
          <a:p>
            <a:r>
              <a:rPr lang="id-ID" dirty="0" smtClean="0"/>
              <a:t>Asesmen secara komprehensif merupakan dasar untuk keefektifan manajemen nyeri, termasuk proses wawancara, pemeriksaan fisik, review pengobatan, review pembedahan atau pengobatan, review psikososial, review terhadap lingkungan fisik, dan diagnosa yang sesuai. </a:t>
            </a:r>
          </a:p>
          <a:p>
            <a:r>
              <a:rPr lang="id-ID" i="1" dirty="0" smtClean="0"/>
              <a:t>Asesmen yang baik harus bisa dipakai untuk menentukan penyebab, efektivitas penatalaksanaan dan pengaruh nyeri terhadap kualitas hidup penderita</a:t>
            </a:r>
          </a:p>
          <a:p>
            <a:r>
              <a:rPr lang="id-ID" i="1" dirty="0" smtClean="0"/>
              <a:t>Asesmen Nyeri menggunakan akronim </a:t>
            </a:r>
            <a:r>
              <a:rPr lang="en-US" i="1" dirty="0" smtClean="0"/>
              <a:t>O, P, Q, R, S, T, U </a:t>
            </a:r>
            <a:r>
              <a:rPr lang="id-ID" i="1" dirty="0" smtClean="0"/>
              <a:t>dan</a:t>
            </a:r>
            <a:r>
              <a:rPr lang="en-US" i="1" dirty="0" smtClean="0"/>
              <a:t> V</a:t>
            </a:r>
            <a:endParaRPr lang="id-ID" dirty="0"/>
          </a:p>
        </p:txBody>
      </p:sp>
      <p:sp>
        <p:nvSpPr>
          <p:cNvPr id="4" name="Rectangle 3"/>
          <p:cNvSpPr/>
          <p:nvPr/>
        </p:nvSpPr>
        <p:spPr>
          <a:xfrm>
            <a:off x="0" y="2286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Asesmen Nyeri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1343</Words>
  <Application>Microsoft Office PowerPoint</Application>
  <PresentationFormat>On-screen Show (4:3)</PresentationFormat>
  <Paragraphs>239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84</cp:revision>
  <dcterms:created xsi:type="dcterms:W3CDTF">2006-08-16T00:00:00Z</dcterms:created>
  <dcterms:modified xsi:type="dcterms:W3CDTF">2015-03-05T02:37:35Z</dcterms:modified>
</cp:coreProperties>
</file>